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0058400" cy="7772400"/>
  <p:notesSz cx="7077075" cy="93630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1" autoAdjust="0"/>
    <p:restoredTop sz="94660"/>
  </p:normalViewPr>
  <p:slideViewPr>
    <p:cSldViewPr snapToGrid="0">
      <p:cViewPr varScale="1">
        <p:scale>
          <a:sx n="84" d="100"/>
          <a:sy n="84" d="100"/>
        </p:scale>
        <p:origin x="852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1272011"/>
            <a:ext cx="8549640" cy="2705947"/>
          </a:xfrm>
        </p:spPr>
        <p:txBody>
          <a:bodyPr anchor="b"/>
          <a:lstStyle>
            <a:lvl1pPr algn="ctr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7300" y="4082310"/>
            <a:ext cx="7543800" cy="1876530"/>
          </a:xfrm>
        </p:spPr>
        <p:txBody>
          <a:bodyPr/>
          <a:lstStyle>
            <a:lvl1pPr marL="0" indent="0" algn="ctr">
              <a:buNone/>
              <a:defRPr sz="2640"/>
            </a:lvl1pPr>
            <a:lvl2pPr marL="502920" indent="0" algn="ctr">
              <a:buNone/>
              <a:defRPr sz="2200"/>
            </a:lvl2pPr>
            <a:lvl3pPr marL="1005840" indent="0" algn="ctr">
              <a:buNone/>
              <a:defRPr sz="1980"/>
            </a:lvl3pPr>
            <a:lvl4pPr marL="1508760" indent="0" algn="ctr">
              <a:buNone/>
              <a:defRPr sz="1760"/>
            </a:lvl4pPr>
            <a:lvl5pPr marL="2011680" indent="0" algn="ctr">
              <a:buNone/>
              <a:defRPr sz="1760"/>
            </a:lvl5pPr>
            <a:lvl6pPr marL="2514600" indent="0" algn="ctr">
              <a:buNone/>
              <a:defRPr sz="1760"/>
            </a:lvl6pPr>
            <a:lvl7pPr marL="3017520" indent="0" algn="ctr">
              <a:buNone/>
              <a:defRPr sz="1760"/>
            </a:lvl7pPr>
            <a:lvl8pPr marL="3520440" indent="0" algn="ctr">
              <a:buNone/>
              <a:defRPr sz="1760"/>
            </a:lvl8pPr>
            <a:lvl9pPr marL="4023360" indent="0" algn="ctr">
              <a:buNone/>
              <a:defRPr sz="17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D4537-7416-4A64-B2DA-4F3AA1A8B82C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8848F-381E-40B8-8EF1-C19DCD480B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56052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D4537-7416-4A64-B2DA-4F3AA1A8B82C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8848F-381E-40B8-8EF1-C19DCD480B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2771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8043" y="413808"/>
            <a:ext cx="2168843" cy="65867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1515" y="413808"/>
            <a:ext cx="6380798" cy="65867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D4537-7416-4A64-B2DA-4F3AA1A8B82C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8848F-381E-40B8-8EF1-C19DCD480B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6459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D4537-7416-4A64-B2DA-4F3AA1A8B82C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8848F-381E-40B8-8EF1-C19DCD480B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5767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277" y="1937705"/>
            <a:ext cx="8675370" cy="3233102"/>
          </a:xfrm>
        </p:spPr>
        <p:txBody>
          <a:bodyPr anchor="b"/>
          <a:lstStyle>
            <a:lvl1pPr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6277" y="5201393"/>
            <a:ext cx="8675370" cy="1700212"/>
          </a:xfrm>
        </p:spPr>
        <p:txBody>
          <a:bodyPr/>
          <a:lstStyle>
            <a:lvl1pPr marL="0" indent="0">
              <a:buNone/>
              <a:defRPr sz="2640">
                <a:solidFill>
                  <a:schemeClr val="tx1"/>
                </a:solidFill>
              </a:defRPr>
            </a:lvl1pPr>
            <a:lvl2pPr marL="50292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005840" indent="0">
              <a:buNone/>
              <a:defRPr sz="1980">
                <a:solidFill>
                  <a:schemeClr val="tx1">
                    <a:tint val="75000"/>
                  </a:schemeClr>
                </a:solidFill>
              </a:defRPr>
            </a:lvl3pPr>
            <a:lvl4pPr marL="15087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4pPr>
            <a:lvl5pPr marL="201168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5pPr>
            <a:lvl6pPr marL="251460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6pPr>
            <a:lvl7pPr marL="301752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7pPr>
            <a:lvl8pPr marL="352044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8pPr>
            <a:lvl9pPr marL="40233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D4537-7416-4A64-B2DA-4F3AA1A8B82C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8848F-381E-40B8-8EF1-C19DCD480B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8528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151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206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D4537-7416-4A64-B2DA-4F3AA1A8B82C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8848F-381E-40B8-8EF1-C19DCD480B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7238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413810"/>
            <a:ext cx="8675370" cy="1502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2826" y="1905318"/>
            <a:ext cx="4255174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826" y="2839085"/>
            <a:ext cx="4255174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2066" y="1905318"/>
            <a:ext cx="4276130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2066" y="2839085"/>
            <a:ext cx="4276130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D4537-7416-4A64-B2DA-4F3AA1A8B82C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8848F-381E-40B8-8EF1-C19DCD480B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28972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D4537-7416-4A64-B2DA-4F3AA1A8B82C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8848F-381E-40B8-8EF1-C19DCD480B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36955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D4537-7416-4A64-B2DA-4F3AA1A8B82C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8848F-381E-40B8-8EF1-C19DCD480B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9590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6130" y="1119083"/>
            <a:ext cx="5092065" cy="5523442"/>
          </a:xfrm>
        </p:spPr>
        <p:txBody>
          <a:bodyPr/>
          <a:lstStyle>
            <a:lvl1pPr>
              <a:defRPr sz="3520"/>
            </a:lvl1pPr>
            <a:lvl2pPr>
              <a:defRPr sz="3080"/>
            </a:lvl2pPr>
            <a:lvl3pPr>
              <a:defRPr sz="264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D4537-7416-4A64-B2DA-4F3AA1A8B82C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8848F-381E-40B8-8EF1-C19DCD480B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83185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76130" y="1119083"/>
            <a:ext cx="5092065" cy="5523442"/>
          </a:xfrm>
        </p:spPr>
        <p:txBody>
          <a:bodyPr anchor="t"/>
          <a:lstStyle>
            <a:lvl1pPr marL="0" indent="0">
              <a:buNone/>
              <a:defRPr sz="3520"/>
            </a:lvl1pPr>
            <a:lvl2pPr marL="502920" indent="0">
              <a:buNone/>
              <a:defRPr sz="3080"/>
            </a:lvl2pPr>
            <a:lvl3pPr marL="1005840" indent="0">
              <a:buNone/>
              <a:defRPr sz="2640"/>
            </a:lvl3pPr>
            <a:lvl4pPr marL="1508760" indent="0">
              <a:buNone/>
              <a:defRPr sz="2200"/>
            </a:lvl4pPr>
            <a:lvl5pPr marL="2011680" indent="0">
              <a:buNone/>
              <a:defRPr sz="2200"/>
            </a:lvl5pPr>
            <a:lvl6pPr marL="2514600" indent="0">
              <a:buNone/>
              <a:defRPr sz="2200"/>
            </a:lvl6pPr>
            <a:lvl7pPr marL="3017520" indent="0">
              <a:buNone/>
              <a:defRPr sz="2200"/>
            </a:lvl7pPr>
            <a:lvl8pPr marL="3520440" indent="0">
              <a:buNone/>
              <a:defRPr sz="2200"/>
            </a:lvl8pPr>
            <a:lvl9pPr marL="4023360" indent="0">
              <a:buNone/>
              <a:defRPr sz="2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D4537-7416-4A64-B2DA-4F3AA1A8B82C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8848F-381E-40B8-8EF1-C19DCD480B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9428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51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BD4537-7416-4A64-B2DA-4F3AA1A8B82C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1845" y="7203865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374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C8848F-381E-40B8-8EF1-C19DCD480B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552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4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B043816C-9EC1-423E-A990-14E16EA96302}"/>
              </a:ext>
            </a:extLst>
          </p:cNvPr>
          <p:cNvSpPr/>
          <p:nvPr/>
        </p:nvSpPr>
        <p:spPr>
          <a:xfrm>
            <a:off x="-215900" y="0"/>
            <a:ext cx="10274300" cy="1846262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EF00A4C7-F1E6-4D9A-8C96-6EFB174AA642}"/>
              </a:ext>
            </a:extLst>
          </p:cNvPr>
          <p:cNvGrpSpPr>
            <a:grpSpLocks/>
          </p:cNvGrpSpPr>
          <p:nvPr/>
        </p:nvGrpSpPr>
        <p:grpSpPr bwMode="auto">
          <a:xfrm>
            <a:off x="617538" y="87313"/>
            <a:ext cx="3048000" cy="1481137"/>
            <a:chOff x="617538" y="87379"/>
            <a:chExt cx="3047748" cy="1481174"/>
          </a:xfrm>
        </p:grpSpPr>
        <p:pic>
          <p:nvPicPr>
            <p:cNvPr id="6" name="Picture 10">
              <a:extLst>
                <a:ext uri="{FF2B5EF4-FFF2-40B4-BE49-F238E27FC236}">
                  <a16:creationId xmlns:a16="http://schemas.microsoft.com/office/drawing/2014/main" id="{52C1F965-FF2A-4840-B933-713FCC3FF72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7538" y="87379"/>
              <a:ext cx="3047748" cy="12800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TextBox 11">
              <a:extLst>
                <a:ext uri="{FF2B5EF4-FFF2-40B4-BE49-F238E27FC236}">
                  <a16:creationId xmlns:a16="http://schemas.microsoft.com/office/drawing/2014/main" id="{F173FE89-7DC5-4572-9F8E-D0237318597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64275" y="1260776"/>
              <a:ext cx="2729552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 altLang="en-US" sz="1400">
                  <a:solidFill>
                    <a:schemeClr val="bg1"/>
                  </a:solidFill>
                  <a:latin typeface="Avant Garde" pitchFamily="1" charset="0"/>
                </a:rPr>
                <a:t>Made comfortable by Serta</a:t>
              </a:r>
            </a:p>
          </p:txBody>
        </p:sp>
      </p:grpSp>
      <p:sp>
        <p:nvSpPr>
          <p:cNvPr id="8" name="TextBox 6">
            <a:extLst>
              <a:ext uri="{FF2B5EF4-FFF2-40B4-BE49-F238E27FC236}">
                <a16:creationId xmlns:a16="http://schemas.microsoft.com/office/drawing/2014/main" id="{7DD9876E-9DF9-4778-8CB1-E36B43B576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8440" y="359496"/>
            <a:ext cx="4565673" cy="12311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5080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5080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5080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5080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ts val="1200"/>
              </a:spcBef>
            </a:pPr>
            <a:r>
              <a:rPr lang="en-US" altLang="en-US" sz="3200">
                <a:solidFill>
                  <a:schemeClr val="bg1"/>
                </a:solidFill>
                <a:latin typeface="AvantGardeGothicITC Dm" charset="0"/>
              </a:rPr>
              <a:t>***Manager’s </a:t>
            </a:r>
            <a:r>
              <a:rPr lang="en-US" altLang="en-US" sz="3200" dirty="0">
                <a:solidFill>
                  <a:schemeClr val="bg1"/>
                </a:solidFill>
                <a:latin typeface="AvantGardeGothicITC Dm" charset="0"/>
              </a:rPr>
              <a:t>Special***</a:t>
            </a:r>
          </a:p>
          <a:p>
            <a:pPr algn="ctr" eaLnBrk="1" hangingPunct="1">
              <a:spcBef>
                <a:spcPts val="1200"/>
              </a:spcBef>
            </a:pPr>
            <a:r>
              <a:rPr lang="en-US" altLang="en-US" sz="3200" dirty="0">
                <a:solidFill>
                  <a:schemeClr val="bg1"/>
                </a:solidFill>
                <a:latin typeface="AvantGardeGothicITC Dm" charset="0"/>
              </a:rPr>
              <a:t>Serta Luxe Beds</a:t>
            </a:r>
            <a:endParaRPr lang="en-US" altLang="en-US" sz="1000" dirty="0">
              <a:solidFill>
                <a:schemeClr val="bg1"/>
              </a:solidFill>
              <a:latin typeface="AvantGardeGothicITC Dm" charset="0"/>
            </a:endParaRPr>
          </a:p>
        </p:txBody>
      </p:sp>
      <p:pic>
        <p:nvPicPr>
          <p:cNvPr id="10" name="Picture 17">
            <a:extLst>
              <a:ext uri="{FF2B5EF4-FFF2-40B4-BE49-F238E27FC236}">
                <a16:creationId xmlns:a16="http://schemas.microsoft.com/office/drawing/2014/main" id="{A8A8246E-EBC2-4AF0-821C-8AFF70DBB4A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6742113"/>
            <a:ext cx="1752600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3FB4C130-B081-4AF3-9BAC-732E7C368125}"/>
              </a:ext>
            </a:extLst>
          </p:cNvPr>
          <p:cNvSpPr txBox="1"/>
          <p:nvPr/>
        </p:nvSpPr>
        <p:spPr>
          <a:xfrm>
            <a:off x="1175657" y="2303813"/>
            <a:ext cx="7790213" cy="39292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latin typeface="Arial Black" panose="020B0A04020102020204" pitchFamily="34" charset="0"/>
              </a:rPr>
              <a:t>Buy a Queen or King Serta Luxe Mattress and get a </a:t>
            </a:r>
            <a:r>
              <a:rPr lang="en-US" sz="4400" dirty="0">
                <a:solidFill>
                  <a:srgbClr val="FF0000"/>
                </a:solidFill>
                <a:latin typeface="Arial Black" panose="020B0A04020102020204" pitchFamily="34" charset="0"/>
              </a:rPr>
              <a:t>Free Mattress Protector</a:t>
            </a:r>
            <a:endParaRPr lang="en-US" sz="4400" baseline="30000" dirty="0">
              <a:solidFill>
                <a:srgbClr val="FF0000"/>
              </a:solidFill>
              <a:latin typeface="Arial Black" panose="020B0A04020102020204" pitchFamily="34" charset="0"/>
            </a:endParaRPr>
          </a:p>
          <a:p>
            <a:pPr algn="ctr"/>
            <a:endParaRPr lang="en-US" sz="4400" baseline="30000" dirty="0">
              <a:latin typeface="Arial Black" panose="020B0A04020102020204" pitchFamily="34" charset="0"/>
            </a:endParaRPr>
          </a:p>
          <a:p>
            <a:pPr algn="ctr"/>
            <a:r>
              <a:rPr lang="en-US" sz="4400" baseline="30000" dirty="0">
                <a:latin typeface="Arial Black" panose="020B0A04020102020204" pitchFamily="34" charset="0"/>
              </a:rPr>
              <a:t>WHILE SUPPLIES LAST</a:t>
            </a:r>
            <a:r>
              <a:rPr lang="en-US" sz="6600" baseline="30000" dirty="0">
                <a:latin typeface="Arial Black" panose="020B0A04020102020204" pitchFamily="34" charset="0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2135998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73</TotalTime>
  <Words>29</Words>
  <Application>Microsoft Office PowerPoint</Application>
  <PresentationFormat>Custom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Arial Black</vt:lpstr>
      <vt:lpstr>Avant Garde</vt:lpstr>
      <vt:lpstr>AvantGardeGothicITC Dm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America's Mattress</dc:creator>
  <cp:lastModifiedBy>Wanda Vaughn</cp:lastModifiedBy>
  <cp:revision>10</cp:revision>
  <cp:lastPrinted>2020-02-10T23:46:24Z</cp:lastPrinted>
  <dcterms:created xsi:type="dcterms:W3CDTF">2019-08-06T17:40:14Z</dcterms:created>
  <dcterms:modified xsi:type="dcterms:W3CDTF">2020-11-02T20:16:12Z</dcterms:modified>
</cp:coreProperties>
</file>