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</p:sldIdLst>
  <p:sldSz cx="10058400" cy="7772400"/>
  <p:notesSz cx="7102475" cy="9388475"/>
  <p:defaultTextStyle>
    <a:defPPr>
      <a:defRPr lang="en-U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03A"/>
    <a:srgbClr val="084A8C"/>
    <a:srgbClr val="172B28"/>
    <a:srgbClr val="14A4D3"/>
    <a:srgbClr val="1CD92D"/>
    <a:srgbClr val="001ED3"/>
    <a:srgbClr val="1C2835"/>
    <a:srgbClr val="FEE9BF"/>
    <a:srgbClr val="F3E19D"/>
    <a:srgbClr val="C7AF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674"/>
  </p:normalViewPr>
  <p:slideViewPr>
    <p:cSldViewPr snapToGrid="0" snapToObjects="1">
      <p:cViewPr varScale="1">
        <p:scale>
          <a:sx n="62" d="100"/>
          <a:sy n="62" d="100"/>
        </p:scale>
        <p:origin x="1866" y="60"/>
      </p:cViewPr>
      <p:guideLst>
        <p:guide orient="horz" pos="2448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327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965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1395" y="3151926"/>
            <a:ext cx="4820573" cy="1477328"/>
          </a:xfrm>
          <a:prstGeom prst="rect">
            <a:avLst/>
          </a:prstGeom>
          <a:noFill/>
        </p:spPr>
        <p:txBody>
          <a:bodyPr wrap="square" lIns="91440" tIns="0" bIns="0" rtlCol="0">
            <a:spAutoFit/>
          </a:bodyPr>
          <a:lstStyle/>
          <a:p>
            <a:r>
              <a:rPr lang="en-US" sz="4000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Beautyrest</a:t>
            </a:r>
            <a:r>
              <a:rPr lang="en-US" sz="4000" b="1" baseline="30000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r>
              <a:rPr lang="en-US" sz="4000" b="1" dirty="0">
                <a:solidFill>
                  <a:schemeClr val="accent1"/>
                </a:solidFill>
                <a:latin typeface="Arial" charset="0"/>
                <a:ea typeface="Arial" charset="0"/>
                <a:cs typeface="Arial" charset="0"/>
              </a:rPr>
              <a:t> Plush</a:t>
            </a:r>
          </a:p>
          <a:p>
            <a:r>
              <a:rPr lang="en-US" sz="32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Factory Select Mattress</a:t>
            </a:r>
          </a:p>
          <a:p>
            <a:r>
              <a:rPr lang="en-US" sz="2400" dirty="0">
                <a:solidFill>
                  <a:srgbClr val="084A8C"/>
                </a:solidFill>
                <a:latin typeface="Arial"/>
                <a:cs typeface="Arial"/>
              </a:rPr>
              <a:t>with Triton</a:t>
            </a:r>
            <a:r>
              <a:rPr lang="en-US" sz="2400" baseline="30000" dirty="0">
                <a:solidFill>
                  <a:srgbClr val="084A8C"/>
                </a:solidFill>
                <a:latin typeface="Arial"/>
                <a:cs typeface="Arial"/>
              </a:rPr>
              <a:t>®</a:t>
            </a:r>
            <a:r>
              <a:rPr lang="en-US" sz="2400" dirty="0">
                <a:solidFill>
                  <a:srgbClr val="084A8C"/>
                </a:solidFill>
                <a:latin typeface="Arial"/>
                <a:cs typeface="Arial"/>
              </a:rPr>
              <a:t> Lite-Foundation</a:t>
            </a:r>
            <a:endParaRPr lang="en-US" sz="2400" dirty="0">
              <a:solidFill>
                <a:srgbClr val="084A8C"/>
              </a:solidFill>
              <a:latin typeface="Arial" charset="0"/>
              <a:ea typeface="Arial" charset="0"/>
              <a:cs typeface="Arial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09713"/>
              </p:ext>
            </p:extLst>
          </p:nvPr>
        </p:nvGraphicFramePr>
        <p:xfrm>
          <a:off x="5339079" y="4630679"/>
          <a:ext cx="4532889" cy="23900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9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59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52267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Queen</a:t>
                      </a:r>
                      <a:r>
                        <a:rPr lang="en-US" sz="4000" b="1" baseline="0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0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Set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b="1" baseline="30000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44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699</a:t>
                      </a:r>
                    </a:p>
                    <a:p>
                      <a:pPr algn="ctr"/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Reg $1099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7787">
                <a:tc>
                  <a:txBody>
                    <a:bodyPr/>
                    <a:lstStyle/>
                    <a:p>
                      <a:pPr algn="l"/>
                      <a:r>
                        <a:rPr lang="en-US" sz="40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King</a:t>
                      </a:r>
                      <a:r>
                        <a:rPr lang="en-US" sz="4000" b="1" baseline="0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en-US" sz="40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Set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b="1" baseline="30000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$</a:t>
                      </a:r>
                      <a:r>
                        <a:rPr lang="en-US" sz="4400" b="1" dirty="0">
                          <a:solidFill>
                            <a:srgbClr val="084A8C"/>
                          </a:solidFill>
                          <a:latin typeface="Arial"/>
                          <a:cs typeface="Arial"/>
                        </a:rPr>
                        <a:t>899</a:t>
                      </a:r>
                    </a:p>
                    <a:p>
                      <a:pPr marL="0" marR="0" indent="0" algn="ctr" defTabSz="50941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Reg $1499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147323" y="4742708"/>
            <a:ext cx="4532889" cy="2799798"/>
          </a:xfrm>
          <a:prstGeom prst="rect">
            <a:avLst/>
          </a:prstGeom>
        </p:spPr>
        <p:txBody>
          <a:bodyPr wrap="square" lIns="91440" tIns="0" rIns="91440" bIns="0" numCol="1" spcCol="45720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800" b="1" i="1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FEATURES: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11.5” Mattress Profile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815 Density Pocketed Coil</a:t>
            </a:r>
            <a:r>
              <a:rPr lang="en-US" sz="1800" baseline="300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dirty="0">
                <a:solidFill>
                  <a:srgbClr val="084A8C"/>
                </a:solidFill>
                <a:latin typeface="Arial" charset="0"/>
                <a:ea typeface="Arial" charset="0"/>
                <a:cs typeface="Arial" charset="0"/>
              </a:rPr>
              <a:t> Technology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SurfaceCool</a:t>
            </a:r>
            <a:r>
              <a:rPr lang="en-US" sz="1800" b="1" baseline="30000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™</a:t>
            </a:r>
            <a:r>
              <a:rPr lang="en-US" sz="1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rPr>
              <a:t> Fiber 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b="1" dirty="0" err="1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AirCool</a:t>
            </a:r>
            <a:r>
              <a:rPr lang="en-US" sz="1800" b="1" baseline="30000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b="1" dirty="0">
                <a:solidFill>
                  <a:srgbClr val="00B0F0"/>
                </a:solidFill>
                <a:latin typeface="Arial" charset="0"/>
                <a:ea typeface="Arial" charset="0"/>
                <a:cs typeface="Arial" charset="0"/>
              </a:rPr>
              <a:t> Foam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GelTouch</a:t>
            </a:r>
            <a:r>
              <a:rPr lang="en-US" sz="1800" b="1" baseline="30000" dirty="0">
                <a:solidFill>
                  <a:schemeClr val="accent5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®</a:t>
            </a:r>
            <a:r>
              <a:rPr lang="en-US" sz="1800" b="1" dirty="0">
                <a:solidFill>
                  <a:schemeClr val="accent5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 Foam </a:t>
            </a:r>
          </a:p>
          <a:p>
            <a:pPr marL="274320" indent="-182880">
              <a:spcAft>
                <a:spcPts val="600"/>
              </a:spcAft>
              <a:buFont typeface="Arial" charset="0"/>
              <a:buChar char="•"/>
            </a:pPr>
            <a:r>
              <a:rPr lang="en-US" sz="1600" i="1" dirty="0">
                <a:solidFill>
                  <a:srgbClr val="00B050"/>
                </a:solidFill>
                <a:latin typeface="Arial" charset="0"/>
                <a:ea typeface="Arial" charset="0"/>
                <a:cs typeface="Arial" charset="0"/>
              </a:rPr>
              <a:t>Factory Select Cover ** </a:t>
            </a:r>
          </a:p>
          <a:p>
            <a:pPr marL="91440">
              <a:spcAft>
                <a:spcPts val="600"/>
              </a:spcAft>
            </a:pPr>
            <a:r>
              <a:rPr lang="en-US" sz="1400" dirty="0">
                <a:solidFill>
                  <a:srgbClr val="00B050"/>
                </a:solidFill>
                <a:latin typeface="Berlin Sans FB" panose="020E0602020502020306" pitchFamily="34" charset="0"/>
                <a:ea typeface="Arial" charset="0"/>
                <a:cs typeface="Arial" charset="0"/>
              </a:rPr>
              <a:t>    May be a different pattern &amp;/or fabric</a:t>
            </a:r>
            <a:endParaRPr lang="en-US" sz="1400" dirty="0">
              <a:solidFill>
                <a:srgbClr val="00B050"/>
              </a:solidFill>
              <a:effectLst/>
              <a:latin typeface="Berlin Sans FB" panose="020E0602020502020306" pitchFamily="34" charset="0"/>
              <a:ea typeface="Arial" charset="0"/>
              <a:cs typeface="Arial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5859262" y="2681056"/>
            <a:ext cx="2414726" cy="887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0936" y="1170908"/>
            <a:ext cx="36576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</a:rPr>
              <a:t>Tent Sale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DAFEC62-4EAA-49CA-B47E-22EEADFA1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5262" y="2991319"/>
            <a:ext cx="1869535" cy="167631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275495D2-EE3A-471B-8ED0-71C1E2C722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954621"/>
            <a:ext cx="3136332" cy="1713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03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</TotalTime>
  <Words>60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Berlin Sans FB</vt:lpstr>
      <vt:lpstr>Calibri</vt:lpstr>
      <vt:lpstr>Office Theme</vt:lpstr>
      <vt:lpstr>PowerPoint Presentation</vt:lpstr>
    </vt:vector>
  </TitlesOfParts>
  <Company>Phase 3 Marketing and Communications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 Lloyd</dc:creator>
  <cp:lastModifiedBy>Brian Pregeant</cp:lastModifiedBy>
  <cp:revision>68</cp:revision>
  <cp:lastPrinted>2017-11-17T21:57:37Z</cp:lastPrinted>
  <dcterms:created xsi:type="dcterms:W3CDTF">2016-02-11T21:04:15Z</dcterms:created>
  <dcterms:modified xsi:type="dcterms:W3CDTF">2018-04-20T23:54:27Z</dcterms:modified>
</cp:coreProperties>
</file>