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401"/>
    <a:srgbClr val="090502"/>
    <a:srgbClr val="231F2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9F90E-EA13-4C7E-B494-6342898D9D9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CCA47A-9A0C-43CC-B50F-FB7C6B70FF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89DA95A-CC2A-49D1-A7FF-9A6EFE8D7E01}"/>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5" name="Footer Placeholder 4">
            <a:extLst>
              <a:ext uri="{FF2B5EF4-FFF2-40B4-BE49-F238E27FC236}">
                <a16:creationId xmlns:a16="http://schemas.microsoft.com/office/drawing/2014/main" id="{341D9918-3A60-4F16-B9B4-72A2E17D8F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0AC2AD-3A3C-4BAC-88D3-41340F38642A}"/>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1476610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48C725-3263-46A0-BD52-D719ECA7396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511479-794E-41A4-970D-EE8E63FE2ED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C768D0-CA2A-4196-942B-C0799B481E2E}"/>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5" name="Footer Placeholder 4">
            <a:extLst>
              <a:ext uri="{FF2B5EF4-FFF2-40B4-BE49-F238E27FC236}">
                <a16:creationId xmlns:a16="http://schemas.microsoft.com/office/drawing/2014/main" id="{4951A9D7-BF2E-4EF8-95D3-C819445FF2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F6CF33-2B9B-4A37-B37F-598E4123F76D}"/>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3126498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190B33-091E-47DD-A215-62083633F8C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CC4E6D-1B13-44F6-BE51-68C09EF3AE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CB07B-2E43-4FB9-A7DD-3641C9696417}"/>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5" name="Footer Placeholder 4">
            <a:extLst>
              <a:ext uri="{FF2B5EF4-FFF2-40B4-BE49-F238E27FC236}">
                <a16:creationId xmlns:a16="http://schemas.microsoft.com/office/drawing/2014/main" id="{B7B8F927-1CD6-448E-8626-7845502700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BC935E-801D-4AB2-AD2F-EE8B102A1466}"/>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3112503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5A739-B23E-4FA8-A5E7-B0E8D861BE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AA95E-F2B4-491D-B8F8-B00DF50235C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4ACF55-F4A6-4821-9163-6FE8B8E8D226}"/>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5" name="Footer Placeholder 4">
            <a:extLst>
              <a:ext uri="{FF2B5EF4-FFF2-40B4-BE49-F238E27FC236}">
                <a16:creationId xmlns:a16="http://schemas.microsoft.com/office/drawing/2014/main" id="{52761DFB-FA38-44BE-B474-C2722CE472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0DB3B4-F438-4735-A4C3-975302941179}"/>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388542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9B76A-E1CB-41E0-A338-0A2F578F2E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15FB3C-5A6B-4EE9-9886-663164C4E4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3DC85A2-2703-4690-939D-EB65B20D7F2F}"/>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5" name="Footer Placeholder 4">
            <a:extLst>
              <a:ext uri="{FF2B5EF4-FFF2-40B4-BE49-F238E27FC236}">
                <a16:creationId xmlns:a16="http://schemas.microsoft.com/office/drawing/2014/main" id="{D38880AD-02BD-466D-A5D9-6F02378557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002B4B-4CAE-43A5-B192-F02971490DD0}"/>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1802972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7B7BB-5D86-4700-A29D-9139D98D41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DACC32-F0D3-4B98-BA1B-EF1B5541546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E57A76-B506-4E3C-A931-142FC679489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C4FA02-28F2-4C40-B34B-38817A1E12A1}"/>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6" name="Footer Placeholder 5">
            <a:extLst>
              <a:ext uri="{FF2B5EF4-FFF2-40B4-BE49-F238E27FC236}">
                <a16:creationId xmlns:a16="http://schemas.microsoft.com/office/drawing/2014/main" id="{E23E7055-23EA-4965-ACEF-AD5FCEED3A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C298D-B73F-4F12-85C4-9F912C8A59CC}"/>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3194648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BDB0B-2C07-47EE-A523-BD840D8A80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2A7A96-FC5D-44D0-BAD8-2A90A39BE4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4C7F92E-48A6-4AE1-B9FA-653F9A6629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4D6B47A-3AA5-49FB-A61A-56A243845F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1F9FBAB-9B6B-4CB3-8C52-0EF40C4A702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0FF697-B354-4FC9-9819-D8C6ADF10616}"/>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8" name="Footer Placeholder 7">
            <a:extLst>
              <a:ext uri="{FF2B5EF4-FFF2-40B4-BE49-F238E27FC236}">
                <a16:creationId xmlns:a16="http://schemas.microsoft.com/office/drawing/2014/main" id="{47A0B35B-7B7A-453F-ACB5-421604B4DAE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1A7F1E-F30E-431A-89FB-42EA02BFA875}"/>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154584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52F5-7901-442A-B9D0-08DFFC7D82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D64C368-CDC9-4FB0-8EB7-CDA13CDB315D}"/>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4" name="Footer Placeholder 3">
            <a:extLst>
              <a:ext uri="{FF2B5EF4-FFF2-40B4-BE49-F238E27FC236}">
                <a16:creationId xmlns:a16="http://schemas.microsoft.com/office/drawing/2014/main" id="{69828147-2F9C-4F20-9ACE-4DEDBAAF74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5A7224-66A9-43AF-B852-5B1AA4B93791}"/>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3912326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6F5AE7-67B1-4EC1-8E4A-75B78CD490A0}"/>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3" name="Footer Placeholder 2">
            <a:extLst>
              <a:ext uri="{FF2B5EF4-FFF2-40B4-BE49-F238E27FC236}">
                <a16:creationId xmlns:a16="http://schemas.microsoft.com/office/drawing/2014/main" id="{589AD052-27A3-4EE5-B534-08662ACE91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06574F-9D92-4A85-AA4F-EB09224F42B1}"/>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3286186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0A83E-EE93-46AA-9660-C34003B65F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CEEC78-88AD-44E0-99AC-CBCF198788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38F09F-FCAD-43E9-8D11-567B4EC2EF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BCEBA87-5246-4B02-9BDB-4ACA4645786A}"/>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6" name="Footer Placeholder 5">
            <a:extLst>
              <a:ext uri="{FF2B5EF4-FFF2-40B4-BE49-F238E27FC236}">
                <a16:creationId xmlns:a16="http://schemas.microsoft.com/office/drawing/2014/main" id="{AA181DAB-1054-4DAC-993D-DDAD7F817D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4327CB-6160-42A5-A5D0-EBFD5DE67ED1}"/>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1801719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ABBA-3B4C-44FA-A03B-30733F4F88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945726-CFF4-4E3F-B09B-694A9E61DB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514189-27F3-4782-86E3-2BAA97DE70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07FFFD-8B19-4B87-A3E7-1EACD038A916}"/>
              </a:ext>
            </a:extLst>
          </p:cNvPr>
          <p:cNvSpPr>
            <a:spLocks noGrp="1"/>
          </p:cNvSpPr>
          <p:nvPr>
            <p:ph type="dt" sz="half" idx="10"/>
          </p:nvPr>
        </p:nvSpPr>
        <p:spPr/>
        <p:txBody>
          <a:bodyPr/>
          <a:lstStyle/>
          <a:p>
            <a:fld id="{07E05D7D-5C0C-4031-9989-5D33275BFE90}" type="datetimeFigureOut">
              <a:rPr lang="en-US" smtClean="0"/>
              <a:t>1/29/2018</a:t>
            </a:fld>
            <a:endParaRPr lang="en-US"/>
          </a:p>
        </p:txBody>
      </p:sp>
      <p:sp>
        <p:nvSpPr>
          <p:cNvPr id="6" name="Footer Placeholder 5">
            <a:extLst>
              <a:ext uri="{FF2B5EF4-FFF2-40B4-BE49-F238E27FC236}">
                <a16:creationId xmlns:a16="http://schemas.microsoft.com/office/drawing/2014/main" id="{3F65BC6C-3E48-4CE3-A951-AC02623E18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A27376-158C-4E6B-8CFD-19A73DE65F25}"/>
              </a:ext>
            </a:extLst>
          </p:cNvPr>
          <p:cNvSpPr>
            <a:spLocks noGrp="1"/>
          </p:cNvSpPr>
          <p:nvPr>
            <p:ph type="sldNum" sz="quarter" idx="12"/>
          </p:nvPr>
        </p:nvSpPr>
        <p:spPr/>
        <p:txBody>
          <a:bodyPr/>
          <a:lstStyle/>
          <a:p>
            <a:fld id="{18B6BFF7-FF49-42E8-89E7-2EFFFCAB0BB9}" type="slidenum">
              <a:rPr lang="en-US" smtClean="0"/>
              <a:t>‹#›</a:t>
            </a:fld>
            <a:endParaRPr lang="en-US"/>
          </a:p>
        </p:txBody>
      </p:sp>
    </p:spTree>
    <p:extLst>
      <p:ext uri="{BB962C8B-B14F-4D97-AF65-F5344CB8AC3E}">
        <p14:creationId xmlns:p14="http://schemas.microsoft.com/office/powerpoint/2010/main" val="2766214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9F6629-0E4B-4E1F-9D58-93ECE577AE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12ECCEB-A637-45DB-ABF6-BB3E76E442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727972-394C-4F59-8C8A-91715EB332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E05D7D-5C0C-4031-9989-5D33275BFE90}" type="datetimeFigureOut">
              <a:rPr lang="en-US" smtClean="0"/>
              <a:t>1/29/2018</a:t>
            </a:fld>
            <a:endParaRPr lang="en-US"/>
          </a:p>
        </p:txBody>
      </p:sp>
      <p:sp>
        <p:nvSpPr>
          <p:cNvPr id="5" name="Footer Placeholder 4">
            <a:extLst>
              <a:ext uri="{FF2B5EF4-FFF2-40B4-BE49-F238E27FC236}">
                <a16:creationId xmlns:a16="http://schemas.microsoft.com/office/drawing/2014/main" id="{5C69055F-75D5-4FC0-A8E7-331FE1E2E6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81DC50-C932-49FF-B81F-02DDB9D9B1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B6BFF7-FF49-42E8-89E7-2EFFFCAB0BB9}" type="slidenum">
              <a:rPr lang="en-US" smtClean="0"/>
              <a:t>‹#›</a:t>
            </a:fld>
            <a:endParaRPr lang="en-US"/>
          </a:p>
        </p:txBody>
      </p:sp>
    </p:spTree>
    <p:extLst>
      <p:ext uri="{BB962C8B-B14F-4D97-AF65-F5344CB8AC3E}">
        <p14:creationId xmlns:p14="http://schemas.microsoft.com/office/powerpoint/2010/main" val="2142312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jpg"/><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Picture 29">
            <a:extLst>
              <a:ext uri="{FF2B5EF4-FFF2-40B4-BE49-F238E27FC236}">
                <a16:creationId xmlns:a16="http://schemas.microsoft.com/office/drawing/2014/main" id="{2D686FC0-BDAE-48DD-85B9-8ECC84EBA9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86302" cy="6791325"/>
          </a:xfrm>
          <a:prstGeom prst="rect">
            <a:avLst/>
          </a:prstGeom>
        </p:spPr>
      </p:pic>
      <p:pic>
        <p:nvPicPr>
          <p:cNvPr id="12" name="Picture 11">
            <a:extLst>
              <a:ext uri="{FF2B5EF4-FFF2-40B4-BE49-F238E27FC236}">
                <a16:creationId xmlns:a16="http://schemas.microsoft.com/office/drawing/2014/main" id="{3721A348-B150-4B23-9025-4EE3735565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903" y="5139976"/>
            <a:ext cx="2304347" cy="924620"/>
          </a:xfrm>
          <a:prstGeom prst="rect">
            <a:avLst/>
          </a:prstGeom>
        </p:spPr>
      </p:pic>
      <p:pic>
        <p:nvPicPr>
          <p:cNvPr id="21" name="Picture 20">
            <a:extLst>
              <a:ext uri="{FF2B5EF4-FFF2-40B4-BE49-F238E27FC236}">
                <a16:creationId xmlns:a16="http://schemas.microsoft.com/office/drawing/2014/main" id="{18538D38-9198-4EEF-B10A-7D01A1CEDF4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86207" y="212971"/>
            <a:ext cx="919409" cy="845728"/>
          </a:xfrm>
          <a:prstGeom prst="pentagon">
            <a:avLst/>
          </a:prstGeom>
        </p:spPr>
      </p:pic>
      <p:pic>
        <p:nvPicPr>
          <p:cNvPr id="22" name="Picture 21">
            <a:extLst>
              <a:ext uri="{FF2B5EF4-FFF2-40B4-BE49-F238E27FC236}">
                <a16:creationId xmlns:a16="http://schemas.microsoft.com/office/drawing/2014/main" id="{18652512-3274-416E-9614-73E5BCBC04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197785" y="212971"/>
            <a:ext cx="919409" cy="845728"/>
          </a:xfrm>
          <a:prstGeom prst="pentagon">
            <a:avLst/>
          </a:prstGeom>
        </p:spPr>
      </p:pic>
      <p:pic>
        <p:nvPicPr>
          <p:cNvPr id="18" name="Picture 17">
            <a:extLst>
              <a:ext uri="{FF2B5EF4-FFF2-40B4-BE49-F238E27FC236}">
                <a16:creationId xmlns:a16="http://schemas.microsoft.com/office/drawing/2014/main" id="{35D394FA-A3BB-487C-B7B3-FA0B04477F0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70696" y="5301909"/>
            <a:ext cx="6491468" cy="1048685"/>
          </a:xfrm>
          <a:prstGeom prst="rect">
            <a:avLst/>
          </a:prstGeom>
          <a:effectLst>
            <a:glow rad="114300">
              <a:schemeClr val="bg1">
                <a:alpha val="40000"/>
              </a:schemeClr>
            </a:glow>
          </a:effectLst>
        </p:spPr>
      </p:pic>
      <p:sp>
        <p:nvSpPr>
          <p:cNvPr id="19" name="TextBox 18">
            <a:extLst>
              <a:ext uri="{FF2B5EF4-FFF2-40B4-BE49-F238E27FC236}">
                <a16:creationId xmlns:a16="http://schemas.microsoft.com/office/drawing/2014/main" id="{D188DEBC-55BE-4DC9-ACEF-F5A5E3143F36}"/>
              </a:ext>
            </a:extLst>
          </p:cNvPr>
          <p:cNvSpPr txBox="1"/>
          <p:nvPr/>
        </p:nvSpPr>
        <p:spPr>
          <a:xfrm>
            <a:off x="6393003" y="115143"/>
            <a:ext cx="4840118" cy="1077218"/>
          </a:xfrm>
          <a:prstGeom prst="rect">
            <a:avLst/>
          </a:prstGeom>
          <a:noFill/>
        </p:spPr>
        <p:txBody>
          <a:bodyPr wrap="square" rtlCol="0">
            <a:spAutoFit/>
          </a:bodyPr>
          <a:lstStyle/>
          <a:p>
            <a:r>
              <a:rPr lang="en-US" sz="1600" dirty="0">
                <a:solidFill>
                  <a:schemeClr val="bg1"/>
                </a:solidFill>
              </a:rPr>
              <a:t>“My heroes are those who risk their lives every day to protect our world and make it a better place.  Our flag does not fly because the wind moves it… it flies with the last breath of each soldier who died protecting it”.</a:t>
            </a:r>
          </a:p>
        </p:txBody>
      </p:sp>
      <p:pic>
        <p:nvPicPr>
          <p:cNvPr id="45" name="Picture 44">
            <a:extLst>
              <a:ext uri="{FF2B5EF4-FFF2-40B4-BE49-F238E27FC236}">
                <a16:creationId xmlns:a16="http://schemas.microsoft.com/office/drawing/2014/main" id="{7E49E122-EB51-49F7-B5DA-EF08BC5A29A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7344" y="-144243"/>
            <a:ext cx="3738441" cy="1570145"/>
          </a:xfrm>
          <a:prstGeom prst="rect">
            <a:avLst/>
          </a:prstGeom>
        </p:spPr>
      </p:pic>
      <p:sp>
        <p:nvSpPr>
          <p:cNvPr id="46" name="TextBox 45">
            <a:extLst>
              <a:ext uri="{FF2B5EF4-FFF2-40B4-BE49-F238E27FC236}">
                <a16:creationId xmlns:a16="http://schemas.microsoft.com/office/drawing/2014/main" id="{98728206-42B1-40E2-B1C8-0CDBE9A916BA}"/>
              </a:ext>
            </a:extLst>
          </p:cNvPr>
          <p:cNvSpPr txBox="1"/>
          <p:nvPr/>
        </p:nvSpPr>
        <p:spPr>
          <a:xfrm>
            <a:off x="26902" y="3501593"/>
            <a:ext cx="5470696" cy="1931298"/>
          </a:xfrm>
          <a:prstGeom prst="rect">
            <a:avLst/>
          </a:prstGeom>
          <a:noFill/>
        </p:spPr>
        <p:txBody>
          <a:bodyPr wrap="square" rtlCol="0">
            <a:spAutoFit/>
          </a:bodyPr>
          <a:lstStyle/>
          <a:p>
            <a:pPr algn="ctr"/>
            <a:endParaRPr lang="en-US" sz="1550" dirty="0">
              <a:solidFill>
                <a:srgbClr val="00B0F0"/>
              </a:solidFill>
            </a:endParaRPr>
          </a:p>
          <a:p>
            <a:pPr algn="ctr"/>
            <a:r>
              <a:rPr lang="en-US" u="sng" dirty="0">
                <a:solidFill>
                  <a:srgbClr val="00B0F0"/>
                </a:solidFill>
              </a:rPr>
              <a:t>Store Address</a:t>
            </a:r>
            <a:r>
              <a:rPr lang="en-US" dirty="0">
                <a:solidFill>
                  <a:srgbClr val="00B0F0"/>
                </a:solidFill>
              </a:rPr>
              <a:t>:</a:t>
            </a:r>
          </a:p>
          <a:p>
            <a:pPr algn="ctr"/>
            <a:r>
              <a:rPr lang="en-US" dirty="0">
                <a:solidFill>
                  <a:srgbClr val="00B0F0"/>
                </a:solidFill>
              </a:rPr>
              <a:t>7445 Academy Blvd N.</a:t>
            </a:r>
          </a:p>
          <a:p>
            <a:pPr algn="ctr"/>
            <a:r>
              <a:rPr lang="en-US" dirty="0">
                <a:solidFill>
                  <a:srgbClr val="00B0F0"/>
                </a:solidFill>
              </a:rPr>
              <a:t>Colorado Springs, Colorado 80920</a:t>
            </a:r>
          </a:p>
          <a:p>
            <a:pPr algn="ctr"/>
            <a:r>
              <a:rPr lang="en-US" dirty="0">
                <a:solidFill>
                  <a:srgbClr val="00B0F0"/>
                </a:solidFill>
              </a:rPr>
              <a:t>(719) 598-9417</a:t>
            </a:r>
          </a:p>
          <a:p>
            <a:pPr algn="ctr"/>
            <a:endParaRPr lang="en-US" dirty="0">
              <a:solidFill>
                <a:schemeClr val="bg1"/>
              </a:solidFill>
            </a:endParaRPr>
          </a:p>
          <a:p>
            <a:pPr algn="ctr"/>
            <a:endParaRPr lang="en-US" sz="1400" dirty="0">
              <a:solidFill>
                <a:srgbClr val="00B0F0"/>
              </a:solidFill>
            </a:endParaRPr>
          </a:p>
        </p:txBody>
      </p:sp>
      <p:pic>
        <p:nvPicPr>
          <p:cNvPr id="48" name="Picture 47">
            <a:extLst>
              <a:ext uri="{FF2B5EF4-FFF2-40B4-BE49-F238E27FC236}">
                <a16:creationId xmlns:a16="http://schemas.microsoft.com/office/drawing/2014/main" id="{B5D14BF0-F047-4210-B945-F234ACCF5F8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274850" y="6022628"/>
            <a:ext cx="866253" cy="751380"/>
          </a:xfrm>
          <a:prstGeom prst="rect">
            <a:avLst/>
          </a:prstGeom>
        </p:spPr>
      </p:pic>
      <p:pic>
        <p:nvPicPr>
          <p:cNvPr id="50" name="Picture 49">
            <a:extLst>
              <a:ext uri="{FF2B5EF4-FFF2-40B4-BE49-F238E27FC236}">
                <a16:creationId xmlns:a16="http://schemas.microsoft.com/office/drawing/2014/main" id="{FC2EF6E8-3F57-44E4-94B1-191A53A1E97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260" y="6093690"/>
            <a:ext cx="686698" cy="686698"/>
          </a:xfrm>
          <a:prstGeom prst="rect">
            <a:avLst/>
          </a:prstGeom>
        </p:spPr>
      </p:pic>
      <p:pic>
        <p:nvPicPr>
          <p:cNvPr id="54" name="Picture 53">
            <a:extLst>
              <a:ext uri="{FF2B5EF4-FFF2-40B4-BE49-F238E27FC236}">
                <a16:creationId xmlns:a16="http://schemas.microsoft.com/office/drawing/2014/main" id="{1822C476-1C51-4B86-9316-7CFEF0AAA465}"/>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451435" y="6093171"/>
            <a:ext cx="680020" cy="680020"/>
          </a:xfrm>
          <a:prstGeom prst="rect">
            <a:avLst/>
          </a:prstGeom>
        </p:spPr>
      </p:pic>
      <p:pic>
        <p:nvPicPr>
          <p:cNvPr id="56" name="Picture 55">
            <a:extLst>
              <a:ext uri="{FF2B5EF4-FFF2-40B4-BE49-F238E27FC236}">
                <a16:creationId xmlns:a16="http://schemas.microsoft.com/office/drawing/2014/main" id="{490EFA98-B3EB-4167-A838-88F5BDF7C1BA}"/>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47797" y="6064596"/>
            <a:ext cx="1351668" cy="751380"/>
          </a:xfrm>
          <a:prstGeom prst="rect">
            <a:avLst/>
          </a:prstGeom>
        </p:spPr>
      </p:pic>
      <p:sp>
        <p:nvSpPr>
          <p:cNvPr id="57" name="Rectangle 56">
            <a:extLst>
              <a:ext uri="{FF2B5EF4-FFF2-40B4-BE49-F238E27FC236}">
                <a16:creationId xmlns:a16="http://schemas.microsoft.com/office/drawing/2014/main" id="{5A740801-BC56-4333-877C-646AA4B714FB}"/>
              </a:ext>
            </a:extLst>
          </p:cNvPr>
          <p:cNvSpPr/>
          <p:nvPr/>
        </p:nvSpPr>
        <p:spPr>
          <a:xfrm>
            <a:off x="2018515" y="6343650"/>
            <a:ext cx="1270475" cy="191435"/>
          </a:xfrm>
          <a:prstGeom prst="rect">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097D1436-8204-42F6-AF46-3EDBF52A50C3}"/>
              </a:ext>
            </a:extLst>
          </p:cNvPr>
          <p:cNvSpPr txBox="1"/>
          <p:nvPr/>
        </p:nvSpPr>
        <p:spPr>
          <a:xfrm>
            <a:off x="78784" y="1394071"/>
            <a:ext cx="5295559" cy="2308324"/>
          </a:xfrm>
          <a:prstGeom prst="rect">
            <a:avLst/>
          </a:prstGeom>
          <a:noFill/>
        </p:spPr>
        <p:txBody>
          <a:bodyPr wrap="square" rtlCol="0">
            <a:spAutoFit/>
          </a:bodyPr>
          <a:lstStyle/>
          <a:p>
            <a:pPr algn="ctr"/>
            <a:r>
              <a:rPr lang="en-US" dirty="0">
                <a:solidFill>
                  <a:schemeClr val="bg1"/>
                </a:solidFill>
              </a:rPr>
              <a:t>America’s Mattress is your luxury mattress store.  We are locally owned and Veteran Operated .  The sacrifice and selfless service provided by our men and women in uniform allow us to peacefully sleep at night.  We at America’s Mattress want our men and women in uniform to receive the same peaceful sleep at night they provide us!  We have incentives for our men and women in uniform 7 days a week!  </a:t>
            </a:r>
          </a:p>
        </p:txBody>
      </p:sp>
      <p:sp>
        <p:nvSpPr>
          <p:cNvPr id="60" name="Star: 5 Points 59">
            <a:extLst>
              <a:ext uri="{FF2B5EF4-FFF2-40B4-BE49-F238E27FC236}">
                <a16:creationId xmlns:a16="http://schemas.microsoft.com/office/drawing/2014/main" id="{305D71E0-109C-4DB8-8ED7-E3AEB459CD0B}"/>
              </a:ext>
            </a:extLst>
          </p:cNvPr>
          <p:cNvSpPr/>
          <p:nvPr/>
        </p:nvSpPr>
        <p:spPr>
          <a:xfrm flipV="1">
            <a:off x="429077" y="361665"/>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Star: 5 Points 61">
            <a:extLst>
              <a:ext uri="{FF2B5EF4-FFF2-40B4-BE49-F238E27FC236}">
                <a16:creationId xmlns:a16="http://schemas.microsoft.com/office/drawing/2014/main" id="{90A9398C-0AF4-445D-B85E-187D4BEF069E}"/>
              </a:ext>
            </a:extLst>
          </p:cNvPr>
          <p:cNvSpPr/>
          <p:nvPr/>
        </p:nvSpPr>
        <p:spPr>
          <a:xfrm flipV="1">
            <a:off x="439851" y="1029128"/>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Star: 5 Points 62">
            <a:extLst>
              <a:ext uri="{FF2B5EF4-FFF2-40B4-BE49-F238E27FC236}">
                <a16:creationId xmlns:a16="http://schemas.microsoft.com/office/drawing/2014/main" id="{2BFCA0A2-C148-4932-A86D-85B5C3053DB1}"/>
              </a:ext>
            </a:extLst>
          </p:cNvPr>
          <p:cNvSpPr/>
          <p:nvPr/>
        </p:nvSpPr>
        <p:spPr>
          <a:xfrm flipV="1">
            <a:off x="625365" y="415102"/>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Star: 5 Points 63">
            <a:extLst>
              <a:ext uri="{FF2B5EF4-FFF2-40B4-BE49-F238E27FC236}">
                <a16:creationId xmlns:a16="http://schemas.microsoft.com/office/drawing/2014/main" id="{5B7E7D74-E2CB-4468-BD03-B6D7692E1BC6}"/>
              </a:ext>
            </a:extLst>
          </p:cNvPr>
          <p:cNvSpPr/>
          <p:nvPr/>
        </p:nvSpPr>
        <p:spPr>
          <a:xfrm flipV="1">
            <a:off x="756526" y="594377"/>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Star: 5 Points 64">
            <a:extLst>
              <a:ext uri="{FF2B5EF4-FFF2-40B4-BE49-F238E27FC236}">
                <a16:creationId xmlns:a16="http://schemas.microsoft.com/office/drawing/2014/main" id="{F66C312A-6D45-458E-A659-B1E47D2EFD28}"/>
              </a:ext>
            </a:extLst>
          </p:cNvPr>
          <p:cNvSpPr/>
          <p:nvPr/>
        </p:nvSpPr>
        <p:spPr>
          <a:xfrm flipV="1">
            <a:off x="122104" y="581516"/>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Star: 5 Points 65">
            <a:extLst>
              <a:ext uri="{FF2B5EF4-FFF2-40B4-BE49-F238E27FC236}">
                <a16:creationId xmlns:a16="http://schemas.microsoft.com/office/drawing/2014/main" id="{32372054-D955-4D7E-89E2-EF38E096E021}"/>
              </a:ext>
            </a:extLst>
          </p:cNvPr>
          <p:cNvSpPr/>
          <p:nvPr/>
        </p:nvSpPr>
        <p:spPr>
          <a:xfrm flipV="1">
            <a:off x="222922" y="415102"/>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Star: 5 Points 66">
            <a:extLst>
              <a:ext uri="{FF2B5EF4-FFF2-40B4-BE49-F238E27FC236}">
                <a16:creationId xmlns:a16="http://schemas.microsoft.com/office/drawing/2014/main" id="{735CBF97-28FB-4D4D-ADD7-059ABFB3ED40}"/>
              </a:ext>
            </a:extLst>
          </p:cNvPr>
          <p:cNvSpPr/>
          <p:nvPr/>
        </p:nvSpPr>
        <p:spPr>
          <a:xfrm flipV="1">
            <a:off x="238326" y="963628"/>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Star: 5 Points 67">
            <a:extLst>
              <a:ext uri="{FF2B5EF4-FFF2-40B4-BE49-F238E27FC236}">
                <a16:creationId xmlns:a16="http://schemas.microsoft.com/office/drawing/2014/main" id="{39291019-CDE9-4469-959D-ACA471BD58D7}"/>
              </a:ext>
            </a:extLst>
          </p:cNvPr>
          <p:cNvSpPr/>
          <p:nvPr/>
        </p:nvSpPr>
        <p:spPr>
          <a:xfrm flipV="1">
            <a:off x="633115" y="957435"/>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Star: 5 Points 68">
            <a:extLst>
              <a:ext uri="{FF2B5EF4-FFF2-40B4-BE49-F238E27FC236}">
                <a16:creationId xmlns:a16="http://schemas.microsoft.com/office/drawing/2014/main" id="{6AE2B1E6-5177-41CD-A410-8710305878BC}"/>
              </a:ext>
            </a:extLst>
          </p:cNvPr>
          <p:cNvSpPr/>
          <p:nvPr/>
        </p:nvSpPr>
        <p:spPr>
          <a:xfrm flipV="1">
            <a:off x="757951" y="793932"/>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Star: 5 Points 69">
            <a:extLst>
              <a:ext uri="{FF2B5EF4-FFF2-40B4-BE49-F238E27FC236}">
                <a16:creationId xmlns:a16="http://schemas.microsoft.com/office/drawing/2014/main" id="{C8630E36-93EA-41D1-8944-0BA03539D4C6}"/>
              </a:ext>
            </a:extLst>
          </p:cNvPr>
          <p:cNvSpPr/>
          <p:nvPr/>
        </p:nvSpPr>
        <p:spPr>
          <a:xfrm flipV="1">
            <a:off x="120679" y="797222"/>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Star: 5 Points 70">
            <a:extLst>
              <a:ext uri="{FF2B5EF4-FFF2-40B4-BE49-F238E27FC236}">
                <a16:creationId xmlns:a16="http://schemas.microsoft.com/office/drawing/2014/main" id="{A428E968-A597-4037-8D3A-B6728B7565C2}"/>
              </a:ext>
            </a:extLst>
          </p:cNvPr>
          <p:cNvSpPr/>
          <p:nvPr/>
        </p:nvSpPr>
        <p:spPr>
          <a:xfrm flipV="1">
            <a:off x="4780766" y="361665"/>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Star: 5 Points 71">
            <a:extLst>
              <a:ext uri="{FF2B5EF4-FFF2-40B4-BE49-F238E27FC236}">
                <a16:creationId xmlns:a16="http://schemas.microsoft.com/office/drawing/2014/main" id="{654ABC74-FC92-45A5-92A3-CA66C610E5F6}"/>
              </a:ext>
            </a:extLst>
          </p:cNvPr>
          <p:cNvSpPr/>
          <p:nvPr/>
        </p:nvSpPr>
        <p:spPr>
          <a:xfrm flipV="1">
            <a:off x="4791540" y="1029128"/>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Star: 5 Points 72">
            <a:extLst>
              <a:ext uri="{FF2B5EF4-FFF2-40B4-BE49-F238E27FC236}">
                <a16:creationId xmlns:a16="http://schemas.microsoft.com/office/drawing/2014/main" id="{2F1CAF81-FF6C-42F0-80B9-31B3E1ED71D1}"/>
              </a:ext>
            </a:extLst>
          </p:cNvPr>
          <p:cNvSpPr/>
          <p:nvPr/>
        </p:nvSpPr>
        <p:spPr>
          <a:xfrm flipV="1">
            <a:off x="4977054" y="415102"/>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Star: 5 Points 73">
            <a:extLst>
              <a:ext uri="{FF2B5EF4-FFF2-40B4-BE49-F238E27FC236}">
                <a16:creationId xmlns:a16="http://schemas.microsoft.com/office/drawing/2014/main" id="{89BD1857-D3F7-4F23-B73D-0EDE6E199907}"/>
              </a:ext>
            </a:extLst>
          </p:cNvPr>
          <p:cNvSpPr/>
          <p:nvPr/>
        </p:nvSpPr>
        <p:spPr>
          <a:xfrm flipV="1">
            <a:off x="5108215" y="594377"/>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Star: 5 Points 74">
            <a:extLst>
              <a:ext uri="{FF2B5EF4-FFF2-40B4-BE49-F238E27FC236}">
                <a16:creationId xmlns:a16="http://schemas.microsoft.com/office/drawing/2014/main" id="{7FF693F6-3770-4B1F-B24A-B98A17AEED37}"/>
              </a:ext>
            </a:extLst>
          </p:cNvPr>
          <p:cNvSpPr/>
          <p:nvPr/>
        </p:nvSpPr>
        <p:spPr>
          <a:xfrm flipV="1">
            <a:off x="4473793" y="581516"/>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Star: 5 Points 75">
            <a:extLst>
              <a:ext uri="{FF2B5EF4-FFF2-40B4-BE49-F238E27FC236}">
                <a16:creationId xmlns:a16="http://schemas.microsoft.com/office/drawing/2014/main" id="{67820903-22C3-4623-844D-6FD8DF040E7F}"/>
              </a:ext>
            </a:extLst>
          </p:cNvPr>
          <p:cNvSpPr/>
          <p:nvPr/>
        </p:nvSpPr>
        <p:spPr>
          <a:xfrm flipV="1">
            <a:off x="4574611" y="415102"/>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Star: 5 Points 76">
            <a:extLst>
              <a:ext uri="{FF2B5EF4-FFF2-40B4-BE49-F238E27FC236}">
                <a16:creationId xmlns:a16="http://schemas.microsoft.com/office/drawing/2014/main" id="{A2116B95-4B76-44F4-BD4D-E002EE199FA5}"/>
              </a:ext>
            </a:extLst>
          </p:cNvPr>
          <p:cNvSpPr/>
          <p:nvPr/>
        </p:nvSpPr>
        <p:spPr>
          <a:xfrm flipV="1">
            <a:off x="4590015" y="963628"/>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Star: 5 Points 77">
            <a:extLst>
              <a:ext uri="{FF2B5EF4-FFF2-40B4-BE49-F238E27FC236}">
                <a16:creationId xmlns:a16="http://schemas.microsoft.com/office/drawing/2014/main" id="{C1476EBF-109E-4179-A037-CB3B217CE784}"/>
              </a:ext>
            </a:extLst>
          </p:cNvPr>
          <p:cNvSpPr/>
          <p:nvPr/>
        </p:nvSpPr>
        <p:spPr>
          <a:xfrm flipV="1">
            <a:off x="4984804" y="957435"/>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Star: 5 Points 78">
            <a:extLst>
              <a:ext uri="{FF2B5EF4-FFF2-40B4-BE49-F238E27FC236}">
                <a16:creationId xmlns:a16="http://schemas.microsoft.com/office/drawing/2014/main" id="{D3ECD059-BEF6-455D-B82D-367388F2A7B3}"/>
              </a:ext>
            </a:extLst>
          </p:cNvPr>
          <p:cNvSpPr/>
          <p:nvPr/>
        </p:nvSpPr>
        <p:spPr>
          <a:xfrm flipV="1">
            <a:off x="5109640" y="793932"/>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Star: 5 Points 79">
            <a:extLst>
              <a:ext uri="{FF2B5EF4-FFF2-40B4-BE49-F238E27FC236}">
                <a16:creationId xmlns:a16="http://schemas.microsoft.com/office/drawing/2014/main" id="{8EF5CB3B-569F-4148-BDBD-02CDFB9D7B40}"/>
              </a:ext>
            </a:extLst>
          </p:cNvPr>
          <p:cNvSpPr/>
          <p:nvPr/>
        </p:nvSpPr>
        <p:spPr>
          <a:xfrm flipV="1">
            <a:off x="4472368" y="797222"/>
            <a:ext cx="118750" cy="118750"/>
          </a:xfrm>
          <a:prstGeom prst="star5">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EC70A239-8CC8-4569-B4C5-DCF872BDF4FE}"/>
              </a:ext>
            </a:extLst>
          </p:cNvPr>
          <p:cNvSpPr txBox="1"/>
          <p:nvPr/>
        </p:nvSpPr>
        <p:spPr>
          <a:xfrm>
            <a:off x="6281389" y="6085490"/>
            <a:ext cx="4870080" cy="861774"/>
          </a:xfrm>
          <a:prstGeom prst="rect">
            <a:avLst/>
          </a:prstGeom>
          <a:noFill/>
        </p:spPr>
        <p:txBody>
          <a:bodyPr wrap="square" rtlCol="0">
            <a:spAutoFit/>
          </a:bodyPr>
          <a:lstStyle/>
          <a:p>
            <a:pPr algn="ctr"/>
            <a:endParaRPr lang="en-US" dirty="0">
              <a:solidFill>
                <a:srgbClr val="00B0F0"/>
              </a:solidFill>
            </a:endParaRPr>
          </a:p>
          <a:p>
            <a:pPr algn="ctr"/>
            <a:r>
              <a:rPr lang="en-US" u="sng" dirty="0">
                <a:solidFill>
                  <a:srgbClr val="00B0F0"/>
                </a:solidFill>
              </a:rPr>
              <a:t>www.americasmattress.com/coloradosprings</a:t>
            </a:r>
            <a:endParaRPr lang="en-US" sz="2000" dirty="0">
              <a:solidFill>
                <a:srgbClr val="00B0F0"/>
              </a:solidFill>
            </a:endParaRPr>
          </a:p>
          <a:p>
            <a:pPr algn="ctr"/>
            <a:endParaRPr lang="en-US" sz="1400" dirty="0">
              <a:solidFill>
                <a:srgbClr val="00B0F0"/>
              </a:solidFill>
            </a:endParaRPr>
          </a:p>
        </p:txBody>
      </p:sp>
      <p:pic>
        <p:nvPicPr>
          <p:cNvPr id="85" name="Picture 84">
            <a:extLst>
              <a:ext uri="{FF2B5EF4-FFF2-40B4-BE49-F238E27FC236}">
                <a16:creationId xmlns:a16="http://schemas.microsoft.com/office/drawing/2014/main" id="{10099E95-9A71-4CAC-833F-4252ED3FCDD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814429" y="1245637"/>
            <a:ext cx="5804001" cy="3869334"/>
          </a:xfrm>
          <a:prstGeom prst="rect">
            <a:avLst/>
          </a:prstGeom>
          <a:effectLst>
            <a:glow rad="114300">
              <a:schemeClr val="accent3">
                <a:satMod val="175000"/>
                <a:alpha val="40000"/>
              </a:schemeClr>
            </a:glow>
          </a:effectLst>
        </p:spPr>
      </p:pic>
    </p:spTree>
    <p:extLst>
      <p:ext uri="{BB962C8B-B14F-4D97-AF65-F5344CB8AC3E}">
        <p14:creationId xmlns:p14="http://schemas.microsoft.com/office/powerpoint/2010/main" val="40325954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1649</TotalTime>
  <Words>146</Words>
  <Application>Microsoft Office PowerPoint</Application>
  <PresentationFormat>Widescreen</PresentationFormat>
  <Paragraphs>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Kelleen Beno</dc:creator>
  <cp:lastModifiedBy>Kelleen Beno</cp:lastModifiedBy>
  <cp:revision>22</cp:revision>
  <dcterms:created xsi:type="dcterms:W3CDTF">2018-01-27T20:54:26Z</dcterms:created>
  <dcterms:modified xsi:type="dcterms:W3CDTF">2018-01-29T22:13:38Z</dcterms:modified>
</cp:coreProperties>
</file>