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3A"/>
    <a:srgbClr val="084A8C"/>
    <a:srgbClr val="172B28"/>
    <a:srgbClr val="14A4D3"/>
    <a:srgbClr val="1CD92D"/>
    <a:srgbClr val="001ED3"/>
    <a:srgbClr val="1C2835"/>
    <a:srgbClr val="FEE9BF"/>
    <a:srgbClr val="F3E19D"/>
    <a:srgbClr val="C7A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4674"/>
  </p:normalViewPr>
  <p:slideViewPr>
    <p:cSldViewPr snapToGrid="0" snapToObjects="1">
      <p:cViewPr varScale="1">
        <p:scale>
          <a:sx n="58" d="100"/>
          <a:sy n="58" d="100"/>
        </p:scale>
        <p:origin x="-1358" y="-8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327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22985" y="3604970"/>
            <a:ext cx="4754880" cy="1107996"/>
          </a:xfrm>
          <a:prstGeom prst="rect">
            <a:avLst/>
          </a:prstGeom>
          <a:noFill/>
        </p:spPr>
        <p:txBody>
          <a:bodyPr wrap="square" lIns="91440" tIns="0" bIns="0" rtlCol="0">
            <a:spAutoFit/>
          </a:bodyPr>
          <a:lstStyle/>
          <a:p>
            <a:r>
              <a:rPr lang="en-US" sz="2400" b="1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Beautyrest</a:t>
            </a:r>
            <a:r>
              <a:rPr lang="en-US" sz="2400" b="1" baseline="30000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™</a:t>
            </a:r>
            <a:r>
              <a:rPr lang="en-US" sz="2400" b="1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 Plush</a:t>
            </a:r>
          </a:p>
          <a:p>
            <a:r>
              <a:rPr lang="en-US" sz="2400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Factory Select Mattress</a:t>
            </a:r>
          </a:p>
          <a:p>
            <a:r>
              <a:rPr lang="en-US" sz="2400" dirty="0">
                <a:solidFill>
                  <a:srgbClr val="084A8C"/>
                </a:solidFill>
                <a:latin typeface="Arial"/>
                <a:cs typeface="Arial"/>
              </a:rPr>
              <a:t>with Triton</a:t>
            </a:r>
            <a:r>
              <a:rPr lang="en-US" sz="2400" baseline="30000" dirty="0">
                <a:solidFill>
                  <a:srgbClr val="084A8C"/>
                </a:solidFill>
                <a:latin typeface="Arial"/>
                <a:cs typeface="Arial"/>
              </a:rPr>
              <a:t>®</a:t>
            </a:r>
            <a:r>
              <a:rPr lang="en-US" sz="2400" dirty="0">
                <a:solidFill>
                  <a:srgbClr val="084A8C"/>
                </a:solidFill>
                <a:latin typeface="Arial"/>
                <a:cs typeface="Arial"/>
              </a:rPr>
              <a:t> Lite-Foundation</a:t>
            </a:r>
            <a:endParaRPr lang="en-US" sz="2400" dirty="0">
              <a:solidFill>
                <a:srgbClr val="084A8C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07937"/>
              </p:ext>
            </p:extLst>
          </p:nvPr>
        </p:nvGraphicFramePr>
        <p:xfrm>
          <a:off x="5146429" y="4874014"/>
          <a:ext cx="4231738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8880"/>
                <a:gridCol w="1762858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Queen</a:t>
                      </a:r>
                      <a:r>
                        <a:rPr lang="en-US" sz="3200" b="1" baseline="0" dirty="0" smtClean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Set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30000" dirty="0" smtClean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4400" b="1" dirty="0" smtClean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399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King</a:t>
                      </a:r>
                      <a:r>
                        <a:rPr lang="en-US" sz="3200" b="1" baseline="0" dirty="0" smtClean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Set</a:t>
                      </a:r>
                      <a:endParaRPr lang="en-US" sz="3200" b="1" dirty="0">
                        <a:solidFill>
                          <a:srgbClr val="084A8C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baseline="30000" dirty="0" smtClean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4400" b="1" dirty="0" smtClean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599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81354" y="3604970"/>
            <a:ext cx="4572000" cy="2400657"/>
          </a:xfrm>
          <a:prstGeom prst="rect">
            <a:avLst/>
          </a:prstGeom>
        </p:spPr>
        <p:txBody>
          <a:bodyPr wrap="square" lIns="91440" tIns="0" rIns="91440" bIns="0" numCol="1" spcCol="45720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b="1" i="1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FEATURES: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11.5</a:t>
            </a:r>
            <a:r>
              <a:rPr lang="en-US" sz="18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” Mattress Profile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815 Density Pocketed Coil</a:t>
            </a:r>
            <a:r>
              <a:rPr lang="en-US" sz="1800" baseline="30000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®</a:t>
            </a:r>
            <a:r>
              <a:rPr lang="en-US" sz="1800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 Technology</a:t>
            </a:r>
            <a:endParaRPr lang="en-US" sz="1800" dirty="0">
              <a:solidFill>
                <a:srgbClr val="084A8C"/>
              </a:solidFill>
              <a:latin typeface="Arial" charset="0"/>
              <a:ea typeface="Arial" charset="0"/>
              <a:cs typeface="Arial" charset="0"/>
            </a:endParaRP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SurfaceCool</a:t>
            </a:r>
            <a:r>
              <a:rPr lang="en-US" sz="1800" baseline="300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™</a:t>
            </a:r>
            <a:r>
              <a:rPr lang="en-US" sz="18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 Fiber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AirCool</a:t>
            </a:r>
            <a:r>
              <a:rPr lang="en-US" sz="1800" baseline="300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®</a:t>
            </a:r>
            <a:r>
              <a:rPr lang="en-US" sz="18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 Foam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GelTouch</a:t>
            </a:r>
            <a:r>
              <a:rPr lang="en-US" sz="1800" baseline="300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®</a:t>
            </a:r>
            <a:r>
              <a:rPr lang="en-US" sz="18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 Foam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dirty="0" smtClean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Factory </a:t>
            </a:r>
            <a:r>
              <a:rPr lang="en-US" sz="18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Select Cover</a:t>
            </a:r>
            <a:endParaRPr lang="en-US" sz="1800" dirty="0">
              <a:solidFill>
                <a:srgbClr val="084A8C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0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42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Phase 3 Marketing and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Lloyd</dc:creator>
  <cp:lastModifiedBy>Tom Hill, Serta-Simmons Bedding</cp:lastModifiedBy>
  <cp:revision>58</cp:revision>
  <dcterms:created xsi:type="dcterms:W3CDTF">2016-02-11T21:04:15Z</dcterms:created>
  <dcterms:modified xsi:type="dcterms:W3CDTF">2017-10-31T17:02:17Z</dcterms:modified>
</cp:coreProperties>
</file>