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1A4D-9EA5-4F2C-8B19-CDDC0A284C1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23EE-89D3-40F2-8551-72269AB6B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270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1A4D-9EA5-4F2C-8B19-CDDC0A284C1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23EE-89D3-40F2-8551-72269AB6B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844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1A4D-9EA5-4F2C-8B19-CDDC0A284C1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23EE-89D3-40F2-8551-72269AB6B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168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1A4D-9EA5-4F2C-8B19-CDDC0A284C1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23EE-89D3-40F2-8551-72269AB6B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591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1A4D-9EA5-4F2C-8B19-CDDC0A284C1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23EE-89D3-40F2-8551-72269AB6B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678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1A4D-9EA5-4F2C-8B19-CDDC0A284C1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23EE-89D3-40F2-8551-72269AB6B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11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1A4D-9EA5-4F2C-8B19-CDDC0A284C1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23EE-89D3-40F2-8551-72269AB6B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233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1A4D-9EA5-4F2C-8B19-CDDC0A284C1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23EE-89D3-40F2-8551-72269AB6B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28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1A4D-9EA5-4F2C-8B19-CDDC0A284C1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23EE-89D3-40F2-8551-72269AB6B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4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1A4D-9EA5-4F2C-8B19-CDDC0A284C1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23EE-89D3-40F2-8551-72269AB6B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02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1A4D-9EA5-4F2C-8B19-CDDC0A284C1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23EE-89D3-40F2-8551-72269AB6B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185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21A4D-9EA5-4F2C-8B19-CDDC0A284C1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923EE-89D3-40F2-8551-72269AB6B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92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&amp;&amp;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610547"/>
          </a:xfrm>
        </p:spPr>
        <p:txBody>
          <a:bodyPr/>
          <a:lstStyle/>
          <a:p>
            <a:r>
              <a:rPr lang="en-US" dirty="0" smtClean="0"/>
              <a:t>921 Main St Liberty Texas 77575    Walter or Randa    936-334-1469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625" y="419741"/>
            <a:ext cx="8729472" cy="10424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528" y="1973126"/>
            <a:ext cx="4033904" cy="16289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2432" y="1887538"/>
            <a:ext cx="4382530" cy="17145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983" y="1461822"/>
            <a:ext cx="4621427" cy="4260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7548" y="1389028"/>
            <a:ext cx="494269" cy="65722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6186" y="1461822"/>
            <a:ext cx="3317049" cy="511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361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11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&amp;&amp;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Americas Mattress</dc:creator>
  <cp:lastModifiedBy>Americas Mattress</cp:lastModifiedBy>
  <cp:revision>3</cp:revision>
  <dcterms:created xsi:type="dcterms:W3CDTF">2020-11-30T17:47:50Z</dcterms:created>
  <dcterms:modified xsi:type="dcterms:W3CDTF">2020-12-10T18:36:39Z</dcterms:modified>
</cp:coreProperties>
</file>