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sldIdLst>
    <p:sldId id="256" r:id="rId2"/>
  </p:sldIdLst>
  <p:sldSz cx="15240000" cy="6667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5240000" cy="66675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0"/>
          </a:p>
        </p:txBody>
      </p:sp>
      <p:sp useBgFill="1">
        <p:nvSpPr>
          <p:cNvPr id="10" name="Rectangle 9"/>
          <p:cNvSpPr/>
          <p:nvPr/>
        </p:nvSpPr>
        <p:spPr>
          <a:xfrm>
            <a:off x="1634837" y="1232515"/>
            <a:ext cx="11970328" cy="4188285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809751" y="1372404"/>
            <a:ext cx="11620500" cy="3922693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6419850" y="1232515"/>
            <a:ext cx="2400300" cy="71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6562725" y="1232515"/>
            <a:ext cx="2114550" cy="598825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379" y="2182474"/>
            <a:ext cx="11167245" cy="2369531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611" b="0" kern="1200" cap="none" spc="-97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376" y="4552005"/>
            <a:ext cx="11171058" cy="4445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750" spc="78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44490" indent="0" algn="ctr">
              <a:buNone/>
              <a:defRPr sz="1556"/>
            </a:lvl2pPr>
            <a:lvl3pPr marL="888980" indent="0" algn="ctr">
              <a:buNone/>
              <a:defRPr sz="1556"/>
            </a:lvl3pPr>
            <a:lvl4pPr marL="1333470" indent="0" algn="ctr">
              <a:buNone/>
              <a:defRPr sz="1556"/>
            </a:lvl4pPr>
            <a:lvl5pPr marL="1777959" indent="0" algn="ctr">
              <a:buNone/>
              <a:defRPr sz="1556"/>
            </a:lvl5pPr>
            <a:lvl6pPr marL="2222449" indent="0" algn="ctr">
              <a:buNone/>
              <a:defRPr sz="1556"/>
            </a:lvl6pPr>
            <a:lvl7pPr marL="2666939" indent="0" algn="ctr">
              <a:buNone/>
              <a:defRPr sz="1556"/>
            </a:lvl7pPr>
            <a:lvl8pPr marL="3111429" indent="0" algn="ctr">
              <a:buNone/>
              <a:defRPr sz="1556"/>
            </a:lvl8pPr>
            <a:lvl9pPr marL="3555919" indent="0" algn="ctr">
              <a:buNone/>
              <a:defRPr sz="155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6648450" y="1303999"/>
            <a:ext cx="1943100" cy="472059"/>
          </a:xfrm>
        </p:spPr>
        <p:txBody>
          <a:bodyPr/>
          <a:lstStyle>
            <a:lvl1pPr algn="ctr">
              <a:defRPr sz="1264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11/23/2019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2036376" y="5033591"/>
            <a:ext cx="7162869" cy="22225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10758650" y="5033591"/>
            <a:ext cx="2444975" cy="22225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0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8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39500" y="740833"/>
            <a:ext cx="2952750" cy="5111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750" y="740833"/>
            <a:ext cx="10096500" cy="5111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83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4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5240000" cy="66675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0"/>
          </a:p>
        </p:txBody>
      </p:sp>
      <p:sp useBgFill="1">
        <p:nvSpPr>
          <p:cNvPr id="23" name="Rectangle 22"/>
          <p:cNvSpPr/>
          <p:nvPr/>
        </p:nvSpPr>
        <p:spPr>
          <a:xfrm>
            <a:off x="1634837" y="1232515"/>
            <a:ext cx="11970328" cy="4188285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809751" y="1372404"/>
            <a:ext cx="11620500" cy="3922693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6419850" y="1232515"/>
            <a:ext cx="2400300" cy="71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6445" y="2211966"/>
            <a:ext cx="11167110" cy="2340037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611" kern="1200" cap="none" spc="-97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6562725" y="1232515"/>
            <a:ext cx="2114550" cy="598825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6445" y="4552005"/>
            <a:ext cx="11174730" cy="4445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560447" algn="l"/>
              </a:tabLst>
              <a:defRPr sz="175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4449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2pPr>
            <a:lvl3pPr marL="88898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3pPr>
            <a:lvl4pPr marL="133347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77795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222244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66693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311142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55591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48450" y="1307155"/>
            <a:ext cx="1943100" cy="484926"/>
          </a:xfrm>
        </p:spPr>
        <p:txBody>
          <a:bodyPr/>
          <a:lstStyle>
            <a:lvl1pPr algn="ctr">
              <a:defRPr lang="en-US" sz="1264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36446" y="5033591"/>
            <a:ext cx="7075168" cy="22225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55631" y="5033591"/>
            <a:ext cx="2447924" cy="22225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73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3500" y="2044700"/>
            <a:ext cx="5829300" cy="3644900"/>
          </a:xfrm>
        </p:spPr>
        <p:txBody>
          <a:bodyPr/>
          <a:lstStyle>
            <a:lvl1pPr>
              <a:defRPr sz="1750"/>
            </a:lvl1pPr>
            <a:lvl2pPr>
              <a:defRPr sz="1556"/>
            </a:lvl2pPr>
            <a:lvl3pPr>
              <a:defRPr sz="1361"/>
            </a:lvl3pPr>
            <a:lvl4pPr>
              <a:defRPr sz="1361"/>
            </a:lvl4pPr>
            <a:lvl5pPr>
              <a:defRPr sz="1361"/>
            </a:lvl5pPr>
            <a:lvl6pPr>
              <a:defRPr sz="1361"/>
            </a:lvl6pPr>
            <a:lvl7pPr>
              <a:defRPr sz="1361"/>
            </a:lvl7pPr>
            <a:lvl8pPr>
              <a:defRPr sz="1361"/>
            </a:lvl8pPr>
            <a:lvl9pPr>
              <a:defRPr sz="136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77200" y="2044700"/>
            <a:ext cx="5829300" cy="3644900"/>
          </a:xfrm>
        </p:spPr>
        <p:txBody>
          <a:bodyPr/>
          <a:lstStyle>
            <a:lvl1pPr>
              <a:defRPr sz="1750"/>
            </a:lvl1pPr>
            <a:lvl2pPr>
              <a:defRPr sz="1556"/>
            </a:lvl2pPr>
            <a:lvl3pPr>
              <a:defRPr sz="1361"/>
            </a:lvl3pPr>
            <a:lvl4pPr>
              <a:defRPr sz="1361"/>
            </a:lvl4pPr>
            <a:lvl5pPr>
              <a:defRPr sz="1361"/>
            </a:lvl5pPr>
            <a:lvl6pPr>
              <a:defRPr sz="1361"/>
            </a:lvl6pPr>
            <a:lvl7pPr>
              <a:defRPr sz="1361"/>
            </a:lvl7pPr>
            <a:lvl8pPr>
              <a:defRPr sz="1361"/>
            </a:lvl8pPr>
            <a:lvl9pPr>
              <a:defRPr sz="136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4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7310" y="2016714"/>
            <a:ext cx="5829300" cy="62230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847" b="1" i="0">
                <a:solidFill>
                  <a:schemeClr val="tx1"/>
                </a:solidFill>
                <a:latin typeface="+mn-lt"/>
              </a:defRPr>
            </a:lvl1pPr>
            <a:lvl2pPr marL="444490" indent="0">
              <a:buNone/>
              <a:defRPr sz="1750" b="1"/>
            </a:lvl2pPr>
            <a:lvl3pPr marL="888980" indent="0">
              <a:buNone/>
              <a:defRPr sz="1750" b="1"/>
            </a:lvl3pPr>
            <a:lvl4pPr marL="1333470" indent="0">
              <a:buNone/>
              <a:defRPr sz="1556" b="1"/>
            </a:lvl4pPr>
            <a:lvl5pPr marL="1777959" indent="0">
              <a:buNone/>
              <a:defRPr sz="1556" b="1"/>
            </a:lvl5pPr>
            <a:lvl6pPr marL="2222449" indent="0">
              <a:buNone/>
              <a:defRPr sz="1556" b="1"/>
            </a:lvl6pPr>
            <a:lvl7pPr marL="2666939" indent="0">
              <a:buNone/>
              <a:defRPr sz="1556" b="1"/>
            </a:lvl7pPr>
            <a:lvl8pPr marL="3111429" indent="0">
              <a:buNone/>
              <a:defRPr sz="1556" b="1"/>
            </a:lvl8pPr>
            <a:lvl9pPr marL="3555919" indent="0">
              <a:buNone/>
              <a:defRPr sz="1556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37310" y="2714904"/>
            <a:ext cx="5829300" cy="3075941"/>
          </a:xfrm>
        </p:spPr>
        <p:txBody>
          <a:bodyPr/>
          <a:lstStyle>
            <a:lvl1pPr>
              <a:defRPr sz="1750"/>
            </a:lvl1pPr>
            <a:lvl2pPr>
              <a:defRPr sz="1556"/>
            </a:lvl2pPr>
            <a:lvl3pPr>
              <a:defRPr sz="1361"/>
            </a:lvl3pPr>
            <a:lvl4pPr>
              <a:defRPr sz="1361"/>
            </a:lvl4pPr>
            <a:lvl5pPr>
              <a:defRPr sz="1361"/>
            </a:lvl5pPr>
            <a:lvl6pPr>
              <a:defRPr sz="1361"/>
            </a:lvl6pPr>
            <a:lvl7pPr>
              <a:defRPr sz="1361"/>
            </a:lvl7pPr>
            <a:lvl8pPr>
              <a:defRPr sz="1361"/>
            </a:lvl8pPr>
            <a:lvl9pPr>
              <a:defRPr sz="136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73390" y="2016714"/>
            <a:ext cx="5829300" cy="62230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847" b="1">
                <a:solidFill>
                  <a:schemeClr val="tx1"/>
                </a:solidFill>
              </a:defRPr>
            </a:lvl1pPr>
            <a:lvl2pPr marL="444490" indent="0">
              <a:buNone/>
              <a:defRPr sz="1750" b="1"/>
            </a:lvl2pPr>
            <a:lvl3pPr marL="888980" indent="0">
              <a:buNone/>
              <a:defRPr sz="1750" b="1"/>
            </a:lvl3pPr>
            <a:lvl4pPr marL="1333470" indent="0">
              <a:buNone/>
              <a:defRPr sz="1556" b="1"/>
            </a:lvl4pPr>
            <a:lvl5pPr marL="1777959" indent="0">
              <a:buNone/>
              <a:defRPr sz="1556" b="1"/>
            </a:lvl5pPr>
            <a:lvl6pPr marL="2222449" indent="0">
              <a:buNone/>
              <a:defRPr sz="1556" b="1"/>
            </a:lvl6pPr>
            <a:lvl7pPr marL="2666939" indent="0">
              <a:buNone/>
              <a:defRPr sz="1556" b="1"/>
            </a:lvl7pPr>
            <a:lvl8pPr marL="3111429" indent="0">
              <a:buNone/>
              <a:defRPr sz="1556" b="1"/>
            </a:lvl8pPr>
            <a:lvl9pPr marL="3555919" indent="0">
              <a:buNone/>
              <a:defRPr sz="1556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73390" y="2714903"/>
            <a:ext cx="5829300" cy="3076606"/>
          </a:xfrm>
        </p:spPr>
        <p:txBody>
          <a:bodyPr/>
          <a:lstStyle>
            <a:lvl1pPr>
              <a:defRPr sz="1750"/>
            </a:lvl1pPr>
            <a:lvl2pPr>
              <a:defRPr sz="1556"/>
            </a:lvl2pPr>
            <a:lvl3pPr>
              <a:defRPr sz="1361"/>
            </a:lvl3pPr>
            <a:lvl4pPr>
              <a:defRPr sz="1361"/>
            </a:lvl4pPr>
            <a:lvl5pPr>
              <a:defRPr sz="1361"/>
            </a:lvl5pPr>
            <a:lvl6pPr>
              <a:defRPr sz="1361"/>
            </a:lvl6pPr>
            <a:lvl7pPr>
              <a:defRPr sz="1361"/>
            </a:lvl7pPr>
            <a:lvl8pPr>
              <a:defRPr sz="1361"/>
            </a:lvl8pPr>
            <a:lvl9pPr>
              <a:defRPr sz="136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51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7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48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10149838" y="231140"/>
            <a:ext cx="4783245" cy="6205220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10318325" y="364490"/>
            <a:ext cx="4446270" cy="593852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72751" y="590520"/>
            <a:ext cx="3952454" cy="1600200"/>
          </a:xfrm>
        </p:spPr>
        <p:txBody>
          <a:bodyPr anchor="b">
            <a:normAutofit/>
          </a:bodyPr>
          <a:lstStyle>
            <a:lvl1pPr algn="l" defTabSz="88898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111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592667"/>
            <a:ext cx="8572500" cy="5185833"/>
          </a:xfrm>
        </p:spPr>
        <p:txBody>
          <a:bodyPr/>
          <a:lstStyle>
            <a:lvl1pPr>
              <a:defRPr sz="1847"/>
            </a:lvl1pPr>
            <a:lvl2pPr>
              <a:defRPr sz="1556"/>
            </a:lvl2pPr>
            <a:lvl3pPr>
              <a:defRPr sz="1361"/>
            </a:lvl3pPr>
            <a:lvl4pPr>
              <a:defRPr sz="1361"/>
            </a:lvl4pPr>
            <a:lvl5pPr>
              <a:defRPr sz="1361"/>
            </a:lvl5pPr>
            <a:lvl6pPr>
              <a:defRPr sz="1361"/>
            </a:lvl6pPr>
            <a:lvl7pPr>
              <a:defRPr sz="1361"/>
            </a:lvl7pPr>
            <a:lvl8pPr>
              <a:defRPr sz="1361"/>
            </a:lvl8pPr>
            <a:lvl9pPr>
              <a:defRPr sz="136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72751" y="2271889"/>
            <a:ext cx="3952454" cy="350661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778"/>
              </a:spcBef>
              <a:buNone/>
              <a:defRPr sz="1750">
                <a:solidFill>
                  <a:schemeClr val="tx1"/>
                </a:solidFill>
              </a:defRPr>
            </a:lvl1pPr>
            <a:lvl2pPr marL="444490" indent="0">
              <a:buNone/>
              <a:defRPr sz="1167"/>
            </a:lvl2pPr>
            <a:lvl3pPr marL="888980" indent="0">
              <a:buNone/>
              <a:defRPr sz="972"/>
            </a:lvl3pPr>
            <a:lvl4pPr marL="1333470" indent="0">
              <a:buNone/>
              <a:defRPr sz="875"/>
            </a:lvl4pPr>
            <a:lvl5pPr marL="1777959" indent="0">
              <a:buNone/>
              <a:defRPr sz="875"/>
            </a:lvl5pPr>
            <a:lvl6pPr marL="2222449" indent="0">
              <a:buNone/>
              <a:defRPr sz="875"/>
            </a:lvl6pPr>
            <a:lvl7pPr marL="2666939" indent="0">
              <a:buNone/>
              <a:defRPr sz="875"/>
            </a:lvl7pPr>
            <a:lvl8pPr marL="3111429" indent="0">
              <a:buNone/>
              <a:defRPr sz="875"/>
            </a:lvl8pPr>
            <a:lvl9pPr marL="3555919" indent="0">
              <a:buNone/>
              <a:defRPr sz="8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85000" y="5867400"/>
            <a:ext cx="2444750" cy="355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11/23/2019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57251" y="5867400"/>
            <a:ext cx="5730875" cy="355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2995911" y="5867400"/>
            <a:ext cx="1529294" cy="355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1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10149838" y="231140"/>
            <a:ext cx="4783245" cy="6205220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5750" y="231140"/>
            <a:ext cx="9620251" cy="6205220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111"/>
            </a:lvl1pPr>
            <a:lvl2pPr marL="444490" indent="0">
              <a:buNone/>
              <a:defRPr sz="2722"/>
            </a:lvl2pPr>
            <a:lvl3pPr marL="888980" indent="0">
              <a:buNone/>
              <a:defRPr sz="2333"/>
            </a:lvl3pPr>
            <a:lvl4pPr marL="1333470" indent="0">
              <a:buNone/>
              <a:defRPr sz="1944"/>
            </a:lvl4pPr>
            <a:lvl5pPr marL="1777959" indent="0">
              <a:buNone/>
              <a:defRPr sz="1944"/>
            </a:lvl5pPr>
            <a:lvl6pPr marL="2222449" indent="0">
              <a:buNone/>
              <a:defRPr sz="1944"/>
            </a:lvl6pPr>
            <a:lvl7pPr marL="2666939" indent="0">
              <a:buNone/>
              <a:defRPr sz="1944"/>
            </a:lvl7pPr>
            <a:lvl8pPr marL="3111429" indent="0">
              <a:buNone/>
              <a:defRPr sz="1944"/>
            </a:lvl8pPr>
            <a:lvl9pPr marL="3555919" indent="0">
              <a:buNone/>
              <a:defRPr sz="19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077922" y="5867400"/>
            <a:ext cx="2589954" cy="3556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5810" y="5867400"/>
            <a:ext cx="5735003" cy="355600"/>
          </a:xfrm>
        </p:spPr>
        <p:txBody>
          <a:bodyPr/>
          <a:lstStyle>
            <a:lvl1pPr marL="0" algn="r" defTabSz="888980" rtl="0" eaLnBrk="1" latinLnBrk="0" hangingPunct="1">
              <a:defRPr lang="en-US" sz="972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995910" y="5867400"/>
            <a:ext cx="1531620" cy="35560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10318325" y="364490"/>
            <a:ext cx="4446270" cy="593852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562" y="586740"/>
            <a:ext cx="3930968" cy="16002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111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96562" y="2320290"/>
            <a:ext cx="3930968" cy="3413760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778"/>
              </a:spcBef>
              <a:buNone/>
              <a:defRPr sz="1750">
                <a:solidFill>
                  <a:schemeClr val="tx1"/>
                </a:solidFill>
              </a:defRPr>
            </a:lvl1pPr>
            <a:lvl2pPr marL="444490" indent="0">
              <a:buNone/>
              <a:defRPr sz="1167"/>
            </a:lvl2pPr>
            <a:lvl3pPr marL="888980" indent="0">
              <a:buNone/>
              <a:defRPr sz="972"/>
            </a:lvl3pPr>
            <a:lvl4pPr marL="1333470" indent="0">
              <a:buNone/>
              <a:defRPr sz="875"/>
            </a:lvl4pPr>
            <a:lvl5pPr marL="1777959" indent="0">
              <a:buNone/>
              <a:defRPr sz="875"/>
            </a:lvl5pPr>
            <a:lvl6pPr marL="2222449" indent="0">
              <a:buNone/>
              <a:defRPr sz="875"/>
            </a:lvl6pPr>
            <a:lvl7pPr marL="2666939" indent="0">
              <a:buNone/>
              <a:defRPr sz="875"/>
            </a:lvl7pPr>
            <a:lvl8pPr marL="3111429" indent="0">
              <a:buNone/>
              <a:defRPr sz="875"/>
            </a:lvl8pPr>
            <a:lvl9pPr marL="3555919" indent="0">
              <a:buNone/>
              <a:defRPr sz="8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441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5240000" cy="6667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0"/>
          </a:p>
        </p:txBody>
      </p:sp>
      <p:sp>
        <p:nvSpPr>
          <p:cNvPr id="7" name="Rectangle 6"/>
          <p:cNvSpPr/>
          <p:nvPr/>
        </p:nvSpPr>
        <p:spPr>
          <a:xfrm>
            <a:off x="293370" y="231140"/>
            <a:ext cx="14653260" cy="620522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464820" y="364490"/>
            <a:ext cx="14310360" cy="593852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3500" y="624744"/>
            <a:ext cx="12573000" cy="1333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3500" y="2044700"/>
            <a:ext cx="12573000" cy="3742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70993" y="5867400"/>
            <a:ext cx="3616306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7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3500" y="5867400"/>
            <a:ext cx="7270750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72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858750" y="5867400"/>
            <a:ext cx="1047750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7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9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86" r:id="rId6"/>
    <p:sldLayoutId id="2147483792" r:id="rId7"/>
    <p:sldLayoutId id="2147483782" r:id="rId8"/>
    <p:sldLayoutId id="2147483783" r:id="rId9"/>
    <p:sldLayoutId id="2147483784" r:id="rId10"/>
    <p:sldLayoutId id="2147483785" r:id="rId11"/>
  </p:sldLayoutIdLst>
  <p:hf sldNum="0" hdr="0" ftr="0" dt="0"/>
  <p:txStyles>
    <p:titleStyle>
      <a:lvl1pPr algn="l" defTabSz="888980" rtl="0" eaLnBrk="1" latinLnBrk="0" hangingPunct="1">
        <a:lnSpc>
          <a:spcPct val="90000"/>
        </a:lnSpc>
        <a:spcBef>
          <a:spcPct val="0"/>
        </a:spcBef>
        <a:buNone/>
        <a:defRPr lang="en-US" sz="4083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77796" indent="-177796" algn="l" defTabSz="888980" rtl="0" eaLnBrk="1" latinLnBrk="0" hangingPunct="1">
        <a:lnSpc>
          <a:spcPct val="110000"/>
        </a:lnSpc>
        <a:spcBef>
          <a:spcPts val="87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58" kern="1200">
          <a:solidFill>
            <a:schemeClr val="tx1"/>
          </a:solidFill>
          <a:latin typeface="+mn-lt"/>
          <a:ea typeface="+mn-ea"/>
          <a:cs typeface="+mn-cs"/>
        </a:defRPr>
      </a:lvl1pPr>
      <a:lvl2pPr marL="444490" indent="-177796" algn="l" defTabSz="888980" rtl="0" eaLnBrk="1" latinLnBrk="0" hangingPunct="1">
        <a:lnSpc>
          <a:spcPct val="100000"/>
        </a:lnSpc>
        <a:spcBef>
          <a:spcPts val="486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64" kern="1200">
          <a:solidFill>
            <a:schemeClr val="tx1"/>
          </a:solidFill>
          <a:latin typeface="+mn-lt"/>
          <a:ea typeface="+mn-ea"/>
          <a:cs typeface="+mn-cs"/>
        </a:defRPr>
      </a:lvl2pPr>
      <a:lvl3pPr marL="711184" indent="-177796" algn="l" defTabSz="888980" rtl="0" eaLnBrk="1" latinLnBrk="0" hangingPunct="1">
        <a:lnSpc>
          <a:spcPct val="100000"/>
        </a:lnSpc>
        <a:spcBef>
          <a:spcPts val="486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67" kern="1200">
          <a:solidFill>
            <a:schemeClr val="tx1"/>
          </a:solidFill>
          <a:latin typeface="+mn-lt"/>
          <a:ea typeface="+mn-ea"/>
          <a:cs typeface="+mn-cs"/>
        </a:defRPr>
      </a:lvl3pPr>
      <a:lvl4pPr marL="977878" indent="-177796" algn="l" defTabSz="888980" rtl="0" eaLnBrk="1" latinLnBrk="0" hangingPunct="1">
        <a:lnSpc>
          <a:spcPct val="100000"/>
        </a:lnSpc>
        <a:spcBef>
          <a:spcPts val="486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67" kern="1200">
          <a:solidFill>
            <a:schemeClr val="tx1"/>
          </a:solidFill>
          <a:latin typeface="+mn-lt"/>
          <a:ea typeface="+mn-ea"/>
          <a:cs typeface="+mn-cs"/>
        </a:defRPr>
      </a:lvl4pPr>
      <a:lvl5pPr marL="1244572" indent="-177796" algn="l" defTabSz="888980" rtl="0" eaLnBrk="1" latinLnBrk="0" hangingPunct="1">
        <a:lnSpc>
          <a:spcPct val="100000"/>
        </a:lnSpc>
        <a:spcBef>
          <a:spcPts val="486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67" kern="1200">
          <a:solidFill>
            <a:schemeClr val="tx1"/>
          </a:solidFill>
          <a:latin typeface="+mn-lt"/>
          <a:ea typeface="+mn-ea"/>
          <a:cs typeface="+mn-cs"/>
        </a:defRPr>
      </a:lvl5pPr>
      <a:lvl6pPr marL="1555520" indent="-222245" algn="l" defTabSz="888980" rtl="0" eaLnBrk="1" latinLnBrk="0" hangingPunct="1">
        <a:lnSpc>
          <a:spcPct val="100000"/>
        </a:lnSpc>
        <a:spcBef>
          <a:spcPts val="486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61" kern="1200">
          <a:solidFill>
            <a:schemeClr val="tx1"/>
          </a:solidFill>
          <a:latin typeface="+mn-lt"/>
          <a:ea typeface="+mn-ea"/>
          <a:cs typeface="+mn-cs"/>
        </a:defRPr>
      </a:lvl6pPr>
      <a:lvl7pPr marL="1847180" indent="-222245" algn="l" defTabSz="888980" rtl="0" eaLnBrk="1" latinLnBrk="0" hangingPunct="1">
        <a:lnSpc>
          <a:spcPct val="100000"/>
        </a:lnSpc>
        <a:spcBef>
          <a:spcPts val="486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61" kern="1200">
          <a:solidFill>
            <a:schemeClr val="tx1"/>
          </a:solidFill>
          <a:latin typeface="+mn-lt"/>
          <a:ea typeface="+mn-ea"/>
          <a:cs typeface="+mn-cs"/>
        </a:defRPr>
      </a:lvl7pPr>
      <a:lvl8pPr marL="2138840" indent="-222245" algn="l" defTabSz="888980" rtl="0" eaLnBrk="1" latinLnBrk="0" hangingPunct="1">
        <a:lnSpc>
          <a:spcPct val="100000"/>
        </a:lnSpc>
        <a:spcBef>
          <a:spcPts val="486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61" kern="1200">
          <a:solidFill>
            <a:schemeClr val="tx1"/>
          </a:solidFill>
          <a:latin typeface="+mn-lt"/>
          <a:ea typeface="+mn-ea"/>
          <a:cs typeface="+mn-cs"/>
        </a:defRPr>
      </a:lvl8pPr>
      <a:lvl9pPr marL="2430500" indent="-222245" algn="l" defTabSz="888980" rtl="0" eaLnBrk="1" latinLnBrk="0" hangingPunct="1">
        <a:lnSpc>
          <a:spcPct val="100000"/>
        </a:lnSpc>
        <a:spcBef>
          <a:spcPts val="486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1pPr>
      <a:lvl2pPr marL="444490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2pPr>
      <a:lvl3pPr marL="888980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70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4pPr>
      <a:lvl5pPr marL="1777959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5pPr>
      <a:lvl6pPr marL="2222449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6pPr>
      <a:lvl7pPr marL="2666939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7pPr>
      <a:lvl8pPr marL="3111429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8pPr>
      <a:lvl9pPr marL="3555919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B91B10-68E9-4013-A8AF-0108E673EF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91" b="8640"/>
          <a:stretch/>
        </p:blipFill>
        <p:spPr>
          <a:xfrm>
            <a:off x="1693353" y="10"/>
            <a:ext cx="11853314" cy="6667490"/>
          </a:xfrm>
          <a:prstGeom prst="rect">
            <a:avLst/>
          </a:prstGeom>
        </p:spPr>
      </p:pic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64873" y="1232515"/>
            <a:ext cx="9310255" cy="4188285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00917" y="1372404"/>
            <a:ext cx="9038167" cy="3922693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D8E308-FE36-453B-9465-5C0D514DF0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5267" y="2033173"/>
            <a:ext cx="8409468" cy="2518833"/>
          </a:xfrm>
        </p:spPr>
        <p:txBody>
          <a:bodyPr>
            <a:normAutofit/>
          </a:bodyPr>
          <a:lstStyle/>
          <a:p>
            <a:r>
              <a:rPr lang="en-US" sz="6125"/>
              <a:t>BLACK FRIDAY </a:t>
            </a:r>
            <a:br>
              <a:rPr lang="en-US" sz="6125"/>
            </a:br>
            <a:r>
              <a:rPr lang="en-US" sz="6125"/>
              <a:t>SALE Going on </a:t>
            </a:r>
            <a:br>
              <a:rPr lang="en-US" sz="6125"/>
            </a:br>
            <a:r>
              <a:rPr lang="en-US" sz="6125"/>
              <a:t>now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3C9113-5D6A-4022-AA47-936836939D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5265" y="4552005"/>
            <a:ext cx="8412433" cy="444501"/>
          </a:xfrm>
        </p:spPr>
        <p:txBody>
          <a:bodyPr>
            <a:normAutofit/>
          </a:bodyPr>
          <a:lstStyle/>
          <a:p>
            <a:pPr>
              <a:spcAft>
                <a:spcPts val="583"/>
              </a:spcAft>
            </a:pPr>
            <a:r>
              <a:rPr lang="en-US" dirty="0"/>
              <a:t>120 day comfort guarantee on all </a:t>
            </a:r>
            <a:r>
              <a:rPr lang="en-US" dirty="0" err="1"/>
              <a:t>icomforts</a:t>
            </a:r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6550" y="1232515"/>
            <a:ext cx="1866900" cy="71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97675" y="1232515"/>
            <a:ext cx="0" cy="62230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442325" y="1232515"/>
            <a:ext cx="0" cy="62230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97675" y="1859885"/>
            <a:ext cx="164465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9006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Schoolbook</vt:lpstr>
      <vt:lpstr>Franklin Gothic Book</vt:lpstr>
      <vt:lpstr>Garamond</vt:lpstr>
      <vt:lpstr>SavonVTI</vt:lpstr>
      <vt:lpstr>BLACK FRIDAY  SALE Going on  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FRIDAY  SALE Going on  now</dc:title>
  <dc:creator>David Ferguson</dc:creator>
  <cp:lastModifiedBy>David Ferguson</cp:lastModifiedBy>
  <cp:revision>2</cp:revision>
  <dcterms:created xsi:type="dcterms:W3CDTF">2019-11-24T00:52:55Z</dcterms:created>
  <dcterms:modified xsi:type="dcterms:W3CDTF">2019-11-24T01:00:57Z</dcterms:modified>
</cp:coreProperties>
</file>